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57" r:id="rId4"/>
    <p:sldId id="276" r:id="rId5"/>
    <p:sldId id="273" r:id="rId6"/>
    <p:sldId id="281" r:id="rId7"/>
    <p:sldId id="277" r:id="rId8"/>
    <p:sldId id="268" r:id="rId9"/>
    <p:sldId id="282" r:id="rId10"/>
    <p:sldId id="283" r:id="rId11"/>
    <p:sldId id="284" r:id="rId12"/>
    <p:sldId id="275" r:id="rId13"/>
    <p:sldId id="278" r:id="rId14"/>
    <p:sldId id="285" r:id="rId15"/>
    <p:sldId id="274" r:id="rId16"/>
    <p:sldId id="271" r:id="rId17"/>
    <p:sldId id="272" r:id="rId18"/>
    <p:sldId id="258" r:id="rId19"/>
    <p:sldId id="259" r:id="rId20"/>
    <p:sldId id="260" r:id="rId21"/>
    <p:sldId id="267" r:id="rId22"/>
    <p:sldId id="266" r:id="rId23"/>
    <p:sldId id="265" r:id="rId24"/>
    <p:sldId id="264" r:id="rId25"/>
    <p:sldId id="269" r:id="rId26"/>
    <p:sldId id="263" r:id="rId27"/>
    <p:sldId id="262" r:id="rId28"/>
    <p:sldId id="261" r:id="rId29"/>
    <p:sldId id="270" r:id="rId30"/>
    <p:sldId id="279"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4" autoAdjust="0"/>
    <p:restoredTop sz="94660"/>
  </p:normalViewPr>
  <p:slideViewPr>
    <p:cSldViewPr snapToGrid="0">
      <p:cViewPr varScale="1">
        <p:scale>
          <a:sx n="87" d="100"/>
          <a:sy n="87" d="100"/>
        </p:scale>
        <p:origin x="28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CADB0-F8E0-409A-ACAF-221452DD0B5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GB"/>
          </a:p>
        </p:txBody>
      </p:sp>
      <p:sp>
        <p:nvSpPr>
          <p:cNvPr id="3" name="Sous-titre 2">
            <a:extLst>
              <a:ext uri="{FF2B5EF4-FFF2-40B4-BE49-F238E27FC236}">
                <a16:creationId xmlns:a16="http://schemas.microsoft.com/office/drawing/2014/main" id="{CC6102CD-D123-4F46-88F6-75C68DA705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4" name="Espace réservé de la date 3">
            <a:extLst>
              <a:ext uri="{FF2B5EF4-FFF2-40B4-BE49-F238E27FC236}">
                <a16:creationId xmlns:a16="http://schemas.microsoft.com/office/drawing/2014/main" id="{99177D63-6706-41F5-9EC6-DD7A40D9EB10}"/>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5" name="Espace réservé du pied de page 4">
            <a:extLst>
              <a:ext uri="{FF2B5EF4-FFF2-40B4-BE49-F238E27FC236}">
                <a16:creationId xmlns:a16="http://schemas.microsoft.com/office/drawing/2014/main" id="{37E6534D-DD72-4996-982A-9953EE9F45B0}"/>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00095DAB-AEA6-4583-8472-58E70A079A20}"/>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58158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1F6FF-373C-4842-96FA-7824F215C94A}"/>
              </a:ext>
            </a:extLst>
          </p:cNvPr>
          <p:cNvSpPr>
            <a:spLocks noGrp="1"/>
          </p:cNvSpPr>
          <p:nvPr>
            <p:ph type="title"/>
          </p:nvPr>
        </p:nvSpPr>
        <p:spPr/>
        <p:txBody>
          <a:bodyPr/>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9B1CA64F-68F4-4F28-902A-EBD542BA79F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405FF5DD-6181-47C5-8514-D1A15A829948}"/>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5" name="Espace réservé du pied de page 4">
            <a:extLst>
              <a:ext uri="{FF2B5EF4-FFF2-40B4-BE49-F238E27FC236}">
                <a16:creationId xmlns:a16="http://schemas.microsoft.com/office/drawing/2014/main" id="{96D5DC17-3F84-461F-84E8-B732AAA01ADB}"/>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4B8113E1-7741-4437-8ED8-3EE7C2CD43FA}"/>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846913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D6AFD11-1D11-4947-8431-E5E9C7781071}"/>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GB"/>
          </a:p>
        </p:txBody>
      </p:sp>
      <p:sp>
        <p:nvSpPr>
          <p:cNvPr id="3" name="Espace réservé du texte vertical 2">
            <a:extLst>
              <a:ext uri="{FF2B5EF4-FFF2-40B4-BE49-F238E27FC236}">
                <a16:creationId xmlns:a16="http://schemas.microsoft.com/office/drawing/2014/main" id="{3AD18068-4D14-46A8-8363-F7B35DD6A0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8DA476C0-AAB2-49B9-A9B9-EC0738E27475}"/>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5" name="Espace réservé du pied de page 4">
            <a:extLst>
              <a:ext uri="{FF2B5EF4-FFF2-40B4-BE49-F238E27FC236}">
                <a16:creationId xmlns:a16="http://schemas.microsoft.com/office/drawing/2014/main" id="{9D6CC5E7-1AE6-498F-B50E-A04AB3A5F60C}"/>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83F94D56-159B-49EE-A347-213E900F49DC}"/>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310987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EDD1A5-9FFB-461B-9F89-2BDBFA2D4E13}"/>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6058F682-6F7F-4A37-AF73-0E779096B82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61A62129-C398-4B3F-A3A6-2333CBE2551D}"/>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5" name="Espace réservé du pied de page 4">
            <a:extLst>
              <a:ext uri="{FF2B5EF4-FFF2-40B4-BE49-F238E27FC236}">
                <a16:creationId xmlns:a16="http://schemas.microsoft.com/office/drawing/2014/main" id="{93EA0740-F8EB-4639-9F50-47FCBA9CDF14}"/>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8F81241E-108F-4EEE-8920-37C8C8668651}"/>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913159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E4112-2EF3-48D9-A86F-77CDD3B7B65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GB"/>
          </a:p>
        </p:txBody>
      </p:sp>
      <p:sp>
        <p:nvSpPr>
          <p:cNvPr id="3" name="Espace réservé du texte 2">
            <a:extLst>
              <a:ext uri="{FF2B5EF4-FFF2-40B4-BE49-F238E27FC236}">
                <a16:creationId xmlns:a16="http://schemas.microsoft.com/office/drawing/2014/main" id="{D31DAD6C-E2D9-4037-B09F-00BBF6FF3C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74834FE-9418-4642-B9B1-961D8D66C653}"/>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5" name="Espace réservé du pied de page 4">
            <a:extLst>
              <a:ext uri="{FF2B5EF4-FFF2-40B4-BE49-F238E27FC236}">
                <a16:creationId xmlns:a16="http://schemas.microsoft.com/office/drawing/2014/main" id="{0CF029BE-87B1-47E2-9B98-6C38D20D4303}"/>
              </a:ext>
            </a:extLst>
          </p:cNvPr>
          <p:cNvSpPr>
            <a:spLocks noGrp="1"/>
          </p:cNvSpPr>
          <p:nvPr>
            <p:ph type="ftr" sz="quarter" idx="11"/>
          </p:nvPr>
        </p:nvSpPr>
        <p:spPr/>
        <p:txBody>
          <a:bodyPr/>
          <a:lstStyle/>
          <a:p>
            <a:endParaRPr lang="en-GB"/>
          </a:p>
        </p:txBody>
      </p:sp>
      <p:sp>
        <p:nvSpPr>
          <p:cNvPr id="6" name="Espace réservé du numéro de diapositive 5">
            <a:extLst>
              <a:ext uri="{FF2B5EF4-FFF2-40B4-BE49-F238E27FC236}">
                <a16:creationId xmlns:a16="http://schemas.microsoft.com/office/drawing/2014/main" id="{8FA2D726-647A-44F4-902F-A4F2188EC426}"/>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1471753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51161-D6A5-448C-8F34-6E0B88E0FE55}"/>
              </a:ext>
            </a:extLst>
          </p:cNvPr>
          <p:cNvSpPr>
            <a:spLocks noGrp="1"/>
          </p:cNvSpPr>
          <p:nvPr>
            <p:ph type="title"/>
          </p:nvPr>
        </p:nvSpPr>
        <p:spPr/>
        <p:txBody>
          <a:bodyPr/>
          <a:lstStyle/>
          <a:p>
            <a:r>
              <a:rPr lang="fr-FR"/>
              <a:t>Modifiez le style du titre</a:t>
            </a:r>
            <a:endParaRPr lang="en-GB"/>
          </a:p>
        </p:txBody>
      </p:sp>
      <p:sp>
        <p:nvSpPr>
          <p:cNvPr id="3" name="Espace réservé du contenu 2">
            <a:extLst>
              <a:ext uri="{FF2B5EF4-FFF2-40B4-BE49-F238E27FC236}">
                <a16:creationId xmlns:a16="http://schemas.microsoft.com/office/drawing/2014/main" id="{63A03B16-75DC-4DB5-BF94-4536738CD74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a:extLst>
              <a:ext uri="{FF2B5EF4-FFF2-40B4-BE49-F238E27FC236}">
                <a16:creationId xmlns:a16="http://schemas.microsoft.com/office/drawing/2014/main" id="{7EBC9B08-57C8-476E-8C92-BA017B5E8A5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e la date 4">
            <a:extLst>
              <a:ext uri="{FF2B5EF4-FFF2-40B4-BE49-F238E27FC236}">
                <a16:creationId xmlns:a16="http://schemas.microsoft.com/office/drawing/2014/main" id="{D4943DB7-44AF-4D0D-9280-19098EC451A0}"/>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6" name="Espace réservé du pied de page 5">
            <a:extLst>
              <a:ext uri="{FF2B5EF4-FFF2-40B4-BE49-F238E27FC236}">
                <a16:creationId xmlns:a16="http://schemas.microsoft.com/office/drawing/2014/main" id="{14465CC5-42DE-4118-B087-81B679EB97FB}"/>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36D758DB-6507-4B52-AD46-7DD8299B5E9F}"/>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3349086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30EAD2-958D-44B7-8C50-E3B0EC7BD595}"/>
              </a:ext>
            </a:extLst>
          </p:cNvPr>
          <p:cNvSpPr>
            <a:spLocks noGrp="1"/>
          </p:cNvSpPr>
          <p:nvPr>
            <p:ph type="title"/>
          </p:nvPr>
        </p:nvSpPr>
        <p:spPr>
          <a:xfrm>
            <a:off x="839788" y="365125"/>
            <a:ext cx="10515600" cy="1325563"/>
          </a:xfrm>
        </p:spPr>
        <p:txBody>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4F992971-74D4-40E8-B984-65A91B86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B2F5620-6DDD-4CAB-B86D-4FEE503B96D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a:extLst>
              <a:ext uri="{FF2B5EF4-FFF2-40B4-BE49-F238E27FC236}">
                <a16:creationId xmlns:a16="http://schemas.microsoft.com/office/drawing/2014/main" id="{0F422898-2EA8-4841-9EE6-D0F6CB87B3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9F81DDE-E373-477C-9DC8-DFF9422E5BE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Espace réservé de la date 6">
            <a:extLst>
              <a:ext uri="{FF2B5EF4-FFF2-40B4-BE49-F238E27FC236}">
                <a16:creationId xmlns:a16="http://schemas.microsoft.com/office/drawing/2014/main" id="{856FC869-C433-4A31-B41E-3224BCDABD39}"/>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8" name="Espace réservé du pied de page 7">
            <a:extLst>
              <a:ext uri="{FF2B5EF4-FFF2-40B4-BE49-F238E27FC236}">
                <a16:creationId xmlns:a16="http://schemas.microsoft.com/office/drawing/2014/main" id="{2F909C1C-925A-4CF2-B042-25141D961012}"/>
              </a:ext>
            </a:extLst>
          </p:cNvPr>
          <p:cNvSpPr>
            <a:spLocks noGrp="1"/>
          </p:cNvSpPr>
          <p:nvPr>
            <p:ph type="ftr" sz="quarter" idx="11"/>
          </p:nvPr>
        </p:nvSpPr>
        <p:spPr/>
        <p:txBody>
          <a:bodyPr/>
          <a:lstStyle/>
          <a:p>
            <a:endParaRPr lang="en-GB"/>
          </a:p>
        </p:txBody>
      </p:sp>
      <p:sp>
        <p:nvSpPr>
          <p:cNvPr id="9" name="Espace réservé du numéro de diapositive 8">
            <a:extLst>
              <a:ext uri="{FF2B5EF4-FFF2-40B4-BE49-F238E27FC236}">
                <a16:creationId xmlns:a16="http://schemas.microsoft.com/office/drawing/2014/main" id="{61CE450E-CA9D-4482-863B-FDBF37C13323}"/>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1161158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2FDF15-F9BD-48D4-B5EA-EC93745FE081}"/>
              </a:ext>
            </a:extLst>
          </p:cNvPr>
          <p:cNvSpPr>
            <a:spLocks noGrp="1"/>
          </p:cNvSpPr>
          <p:nvPr>
            <p:ph type="title"/>
          </p:nvPr>
        </p:nvSpPr>
        <p:spPr/>
        <p:txBody>
          <a:bodyPr/>
          <a:lstStyle/>
          <a:p>
            <a:r>
              <a:rPr lang="fr-FR"/>
              <a:t>Modifiez le style du titre</a:t>
            </a:r>
            <a:endParaRPr lang="en-GB"/>
          </a:p>
        </p:txBody>
      </p:sp>
      <p:sp>
        <p:nvSpPr>
          <p:cNvPr id="3" name="Espace réservé de la date 2">
            <a:extLst>
              <a:ext uri="{FF2B5EF4-FFF2-40B4-BE49-F238E27FC236}">
                <a16:creationId xmlns:a16="http://schemas.microsoft.com/office/drawing/2014/main" id="{C1A1DE73-83BA-45A1-96A4-6007BDE72EEE}"/>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4" name="Espace réservé du pied de page 3">
            <a:extLst>
              <a:ext uri="{FF2B5EF4-FFF2-40B4-BE49-F238E27FC236}">
                <a16:creationId xmlns:a16="http://schemas.microsoft.com/office/drawing/2014/main" id="{FC6A2B81-1C13-4B17-B6BB-78D07941D600}"/>
              </a:ext>
            </a:extLst>
          </p:cNvPr>
          <p:cNvSpPr>
            <a:spLocks noGrp="1"/>
          </p:cNvSpPr>
          <p:nvPr>
            <p:ph type="ftr" sz="quarter" idx="11"/>
          </p:nvPr>
        </p:nvSpPr>
        <p:spPr/>
        <p:txBody>
          <a:bodyPr/>
          <a:lstStyle/>
          <a:p>
            <a:endParaRPr lang="en-GB"/>
          </a:p>
        </p:txBody>
      </p:sp>
      <p:sp>
        <p:nvSpPr>
          <p:cNvPr id="5" name="Espace réservé du numéro de diapositive 4">
            <a:extLst>
              <a:ext uri="{FF2B5EF4-FFF2-40B4-BE49-F238E27FC236}">
                <a16:creationId xmlns:a16="http://schemas.microsoft.com/office/drawing/2014/main" id="{416A4E93-C83B-460E-9001-D9076A4378D9}"/>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94262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284F1B3-B33E-40D0-B9F7-9B6DCCCEDC96}"/>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3" name="Espace réservé du pied de page 2">
            <a:extLst>
              <a:ext uri="{FF2B5EF4-FFF2-40B4-BE49-F238E27FC236}">
                <a16:creationId xmlns:a16="http://schemas.microsoft.com/office/drawing/2014/main" id="{F8E9CEF2-2196-4CE9-91D2-9248F5C32BC9}"/>
              </a:ext>
            </a:extLst>
          </p:cNvPr>
          <p:cNvSpPr>
            <a:spLocks noGrp="1"/>
          </p:cNvSpPr>
          <p:nvPr>
            <p:ph type="ftr" sz="quarter" idx="11"/>
          </p:nvPr>
        </p:nvSpPr>
        <p:spPr/>
        <p:txBody>
          <a:bodyPr/>
          <a:lstStyle/>
          <a:p>
            <a:endParaRPr lang="en-GB"/>
          </a:p>
        </p:txBody>
      </p:sp>
      <p:sp>
        <p:nvSpPr>
          <p:cNvPr id="4" name="Espace réservé du numéro de diapositive 3">
            <a:extLst>
              <a:ext uri="{FF2B5EF4-FFF2-40B4-BE49-F238E27FC236}">
                <a16:creationId xmlns:a16="http://schemas.microsoft.com/office/drawing/2014/main" id="{48EFCDFD-7A62-402C-A3B8-64A88514D9B0}"/>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375156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73E79E-1F3E-4DC6-98D3-388A6747BD6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du contenu 2">
            <a:extLst>
              <a:ext uri="{FF2B5EF4-FFF2-40B4-BE49-F238E27FC236}">
                <a16:creationId xmlns:a16="http://schemas.microsoft.com/office/drawing/2014/main" id="{E5225BBA-0A97-43FF-8976-AB6E3F617E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a:extLst>
              <a:ext uri="{FF2B5EF4-FFF2-40B4-BE49-F238E27FC236}">
                <a16:creationId xmlns:a16="http://schemas.microsoft.com/office/drawing/2014/main" id="{BCBD0D26-13F4-4D54-AA3B-C760B60F4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18A86D8-9A33-4715-A984-82B0376DCA49}"/>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6" name="Espace réservé du pied de page 5">
            <a:extLst>
              <a:ext uri="{FF2B5EF4-FFF2-40B4-BE49-F238E27FC236}">
                <a16:creationId xmlns:a16="http://schemas.microsoft.com/office/drawing/2014/main" id="{47DAEE8F-8579-48F3-A946-A99AE277020A}"/>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23363CEE-56C2-40AD-920B-FB3A5F72EB31}"/>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777361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0B758-D54D-44B7-B2C1-1638864605A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GB"/>
          </a:p>
        </p:txBody>
      </p:sp>
      <p:sp>
        <p:nvSpPr>
          <p:cNvPr id="3" name="Espace réservé pour une image  2">
            <a:extLst>
              <a:ext uri="{FF2B5EF4-FFF2-40B4-BE49-F238E27FC236}">
                <a16:creationId xmlns:a16="http://schemas.microsoft.com/office/drawing/2014/main" id="{70B6FDA6-81C9-411F-AD95-3519583DA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a:extLst>
              <a:ext uri="{FF2B5EF4-FFF2-40B4-BE49-F238E27FC236}">
                <a16:creationId xmlns:a16="http://schemas.microsoft.com/office/drawing/2014/main" id="{7065EA71-DF61-435A-8941-11A742BA7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388C808-B343-4D79-93AD-7D2B5F3D31A2}"/>
              </a:ext>
            </a:extLst>
          </p:cNvPr>
          <p:cNvSpPr>
            <a:spLocks noGrp="1"/>
          </p:cNvSpPr>
          <p:nvPr>
            <p:ph type="dt" sz="half" idx="10"/>
          </p:nvPr>
        </p:nvSpPr>
        <p:spPr/>
        <p:txBody>
          <a:bodyPr/>
          <a:lstStyle/>
          <a:p>
            <a:fld id="{530DA7BD-9666-4D5F-B654-81014DDE71F0}" type="datetimeFigureOut">
              <a:rPr lang="en-GB" smtClean="0"/>
              <a:t>25/05/2022</a:t>
            </a:fld>
            <a:endParaRPr lang="en-GB"/>
          </a:p>
        </p:txBody>
      </p:sp>
      <p:sp>
        <p:nvSpPr>
          <p:cNvPr id="6" name="Espace réservé du pied de page 5">
            <a:extLst>
              <a:ext uri="{FF2B5EF4-FFF2-40B4-BE49-F238E27FC236}">
                <a16:creationId xmlns:a16="http://schemas.microsoft.com/office/drawing/2014/main" id="{76CD75B4-4F4F-44EE-AC5F-134C2E98DE33}"/>
              </a:ext>
            </a:extLst>
          </p:cNvPr>
          <p:cNvSpPr>
            <a:spLocks noGrp="1"/>
          </p:cNvSpPr>
          <p:nvPr>
            <p:ph type="ftr" sz="quarter" idx="11"/>
          </p:nvPr>
        </p:nvSpPr>
        <p:spPr/>
        <p:txBody>
          <a:bodyPr/>
          <a:lstStyle/>
          <a:p>
            <a:endParaRPr lang="en-GB"/>
          </a:p>
        </p:txBody>
      </p:sp>
      <p:sp>
        <p:nvSpPr>
          <p:cNvPr id="7" name="Espace réservé du numéro de diapositive 6">
            <a:extLst>
              <a:ext uri="{FF2B5EF4-FFF2-40B4-BE49-F238E27FC236}">
                <a16:creationId xmlns:a16="http://schemas.microsoft.com/office/drawing/2014/main" id="{FFE9E9F4-ACBD-4BF9-97AD-BF7FFD5A4B95}"/>
              </a:ext>
            </a:extLst>
          </p:cNvPr>
          <p:cNvSpPr>
            <a:spLocks noGrp="1"/>
          </p:cNvSpPr>
          <p:nvPr>
            <p:ph type="sldNum" sz="quarter" idx="12"/>
          </p:nvPr>
        </p:nvSpPr>
        <p:spPr/>
        <p:txBody>
          <a:bodyPr/>
          <a:lstStyle/>
          <a:p>
            <a:fld id="{BB0E6D44-72B3-4F15-A768-E10EDBC49215}" type="slidenum">
              <a:rPr lang="en-GB" smtClean="0"/>
              <a:t>‹N°›</a:t>
            </a:fld>
            <a:endParaRPr lang="en-GB"/>
          </a:p>
        </p:txBody>
      </p:sp>
    </p:spTree>
    <p:extLst>
      <p:ext uri="{BB962C8B-B14F-4D97-AF65-F5344CB8AC3E}">
        <p14:creationId xmlns:p14="http://schemas.microsoft.com/office/powerpoint/2010/main" val="27295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1EBA580-A309-4E6D-AC16-00922B61B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GB"/>
          </a:p>
        </p:txBody>
      </p:sp>
      <p:sp>
        <p:nvSpPr>
          <p:cNvPr id="3" name="Espace réservé du texte 2">
            <a:extLst>
              <a:ext uri="{FF2B5EF4-FFF2-40B4-BE49-F238E27FC236}">
                <a16:creationId xmlns:a16="http://schemas.microsoft.com/office/drawing/2014/main" id="{82C4FD56-1001-44BD-84A6-97802F4B5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a:extLst>
              <a:ext uri="{FF2B5EF4-FFF2-40B4-BE49-F238E27FC236}">
                <a16:creationId xmlns:a16="http://schemas.microsoft.com/office/drawing/2014/main" id="{B6182EE4-24F8-4527-871B-5B4185404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DA7BD-9666-4D5F-B654-81014DDE71F0}" type="datetimeFigureOut">
              <a:rPr lang="en-GB" smtClean="0"/>
              <a:t>25/05/2022</a:t>
            </a:fld>
            <a:endParaRPr lang="en-GB"/>
          </a:p>
        </p:txBody>
      </p:sp>
      <p:sp>
        <p:nvSpPr>
          <p:cNvPr id="5" name="Espace réservé du pied de page 4">
            <a:extLst>
              <a:ext uri="{FF2B5EF4-FFF2-40B4-BE49-F238E27FC236}">
                <a16:creationId xmlns:a16="http://schemas.microsoft.com/office/drawing/2014/main" id="{6CA8602C-E0EB-49D5-8944-01B9F2A20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a:extLst>
              <a:ext uri="{FF2B5EF4-FFF2-40B4-BE49-F238E27FC236}">
                <a16:creationId xmlns:a16="http://schemas.microsoft.com/office/drawing/2014/main" id="{48486FC7-FA61-43C6-BAF4-DCF696685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E6D44-72B3-4F15-A768-E10EDBC49215}" type="slidenum">
              <a:rPr lang="en-GB" smtClean="0"/>
              <a:t>‹N°›</a:t>
            </a:fld>
            <a:endParaRPr lang="en-GB"/>
          </a:p>
        </p:txBody>
      </p:sp>
    </p:spTree>
    <p:extLst>
      <p:ext uri="{BB962C8B-B14F-4D97-AF65-F5344CB8AC3E}">
        <p14:creationId xmlns:p14="http://schemas.microsoft.com/office/powerpoint/2010/main" val="52452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10160"/>
            <a:ext cx="9144000" cy="6858000"/>
          </a:xfrm>
        </p:spPr>
        <p:txBody>
          <a:bodyPr anchor="ctr">
            <a:normAutofit/>
          </a:bodyPr>
          <a:lstStyle/>
          <a:p>
            <a:br>
              <a:rPr lang="fr-FR" sz="3200" dirty="0"/>
            </a:br>
            <a:r>
              <a:rPr lang="fr-FR" sz="3200" dirty="0"/>
              <a:t>Bonjour,</a:t>
            </a:r>
            <a:br>
              <a:rPr lang="fr-FR" sz="3200" dirty="0"/>
            </a:br>
            <a:r>
              <a:rPr lang="fr-FR" sz="3200" dirty="0"/>
              <a:t>Avant de commencer, installez-vous bien pour que la croix soit au milieu de votre champ de vision.</a:t>
            </a:r>
            <a:br>
              <a:rPr lang="fr-FR" sz="3200" dirty="0"/>
            </a:br>
            <a:br>
              <a:rPr lang="fr-FR" sz="4400" dirty="0"/>
            </a:br>
            <a:br>
              <a:rPr lang="fr-FR" sz="4400" dirty="0"/>
            </a:br>
            <a:br>
              <a:rPr lang="fr-FR" sz="4400" dirty="0"/>
            </a:br>
            <a:br>
              <a:rPr lang="fr-FR" sz="4400" dirty="0"/>
            </a:br>
            <a:br>
              <a:rPr lang="fr-FR" sz="4400" dirty="0"/>
            </a:br>
            <a:endParaRPr lang="fr-FR" sz="4400" dirty="0"/>
          </a:p>
        </p:txBody>
      </p:sp>
      <p:sp>
        <p:nvSpPr>
          <p:cNvPr id="3" name="ZoneTexte 2">
            <a:extLst>
              <a:ext uri="{FF2B5EF4-FFF2-40B4-BE49-F238E27FC236}">
                <a16:creationId xmlns:a16="http://schemas.microsoft.com/office/drawing/2014/main" id="{CE854690-C9B1-8A14-A253-1AC3DFF3652C}"/>
              </a:ext>
            </a:extLst>
          </p:cNvPr>
          <p:cNvSpPr txBox="1"/>
          <p:nvPr/>
        </p:nvSpPr>
        <p:spPr>
          <a:xfrm>
            <a:off x="5791200" y="3013501"/>
            <a:ext cx="609600" cy="923330"/>
          </a:xfrm>
          <a:prstGeom prst="rect">
            <a:avLst/>
          </a:prstGeom>
          <a:noFill/>
        </p:spPr>
        <p:txBody>
          <a:bodyPr wrap="square" rtlCol="0">
            <a:spAutoFit/>
          </a:bodyPr>
          <a:lstStyle/>
          <a:p>
            <a:pPr algn="ctr"/>
            <a:r>
              <a:rPr lang="en-GB" sz="5400" b="1" dirty="0"/>
              <a:t>+</a:t>
            </a:r>
            <a:endParaRPr lang="en-GB" sz="2000" b="1" dirty="0"/>
          </a:p>
        </p:txBody>
      </p:sp>
      <p:sp>
        <p:nvSpPr>
          <p:cNvPr id="7" name="Titre 1">
            <a:extLst>
              <a:ext uri="{FF2B5EF4-FFF2-40B4-BE49-F238E27FC236}">
                <a16:creationId xmlns:a16="http://schemas.microsoft.com/office/drawing/2014/main" id="{235002DA-B6AB-4FAE-358E-7D5843DF3941}"/>
              </a:ext>
            </a:extLst>
          </p:cNvPr>
          <p:cNvSpPr txBox="1">
            <a:spLocks/>
          </p:cNvSpPr>
          <p:nvPr/>
        </p:nvSpPr>
        <p:spPr>
          <a:xfrm>
            <a:off x="1524000" y="10163"/>
            <a:ext cx="9144000" cy="6858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fr-FR" sz="4400" dirty="0"/>
          </a:p>
          <a:p>
            <a:endParaRPr lang="fr-FR" sz="4400" dirty="0"/>
          </a:p>
          <a:p>
            <a:endParaRPr lang="fr-FR" sz="4400" dirty="0"/>
          </a:p>
          <a:p>
            <a:endParaRPr lang="fr-FR" sz="4400" dirty="0"/>
          </a:p>
          <a:p>
            <a:endParaRPr lang="fr-FR" sz="4400" dirty="0"/>
          </a:p>
          <a:p>
            <a:r>
              <a:rPr lang="fr-FR" sz="3200" dirty="0"/>
              <a:t>Vous pouvez régler la hauteur de la chaise et du repose menton</a:t>
            </a:r>
          </a:p>
          <a:p>
            <a:endParaRPr lang="fr-FR" sz="3200" dirty="0"/>
          </a:p>
          <a:p>
            <a:r>
              <a:rPr lang="fr-FR" sz="3200" dirty="0"/>
              <a:t>Appuyez sur ‘espace’ pour continuer</a:t>
            </a:r>
          </a:p>
        </p:txBody>
      </p:sp>
    </p:spTree>
    <p:extLst>
      <p:ext uri="{BB962C8B-B14F-4D97-AF65-F5344CB8AC3E}">
        <p14:creationId xmlns:p14="http://schemas.microsoft.com/office/powerpoint/2010/main" val="312563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5672667"/>
          </a:xfrm>
        </p:spPr>
        <p:txBody>
          <a:bodyPr anchor="ctr">
            <a:noAutofit/>
          </a:bodyPr>
          <a:lstStyle/>
          <a:p>
            <a:r>
              <a:rPr lang="fr-FR" sz="3200" dirty="0"/>
              <a:t>Maintenant que vous êtes familiarisés avec la tâche, nous allons la compliquer un peu plus. </a:t>
            </a:r>
            <a:br>
              <a:rPr lang="fr-FR" sz="3200" dirty="0"/>
            </a:br>
            <a:br>
              <a:rPr lang="fr-FR" sz="3200" dirty="0"/>
            </a:br>
            <a:r>
              <a:rPr lang="fr-FR" sz="3200" dirty="0"/>
              <a:t>Les visages que vous allez voir vont maintenant être présentés à l’endroit, à l’envers ou avec un contraste </a:t>
            </a:r>
            <a:br>
              <a:rPr lang="fr-FR" sz="3200" dirty="0"/>
            </a:br>
            <a:r>
              <a:rPr lang="fr-FR" sz="3200" dirty="0"/>
              <a:t>négatif (comme sur les négatifs de photo argentique)</a:t>
            </a:r>
          </a:p>
        </p:txBody>
      </p:sp>
      <p:pic>
        <p:nvPicPr>
          <p:cNvPr id="3" name="Image 2" descr="Une image contenant flou, posant&#10;&#10;Description générée automatiquement">
            <a:extLst>
              <a:ext uri="{FF2B5EF4-FFF2-40B4-BE49-F238E27FC236}">
                <a16:creationId xmlns:a16="http://schemas.microsoft.com/office/drawing/2014/main" id="{FC0385E5-23BC-4E0E-60FA-14A032FA3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724" y="4754509"/>
            <a:ext cx="1424643" cy="1599185"/>
          </a:xfrm>
          <a:prstGeom prst="rect">
            <a:avLst/>
          </a:prstGeom>
        </p:spPr>
      </p:pic>
      <p:pic>
        <p:nvPicPr>
          <p:cNvPr id="4" name="Image 3" descr="Une image contenant mur, intérieur, personne, posant&#10;&#10;Description générée automatiquement">
            <a:extLst>
              <a:ext uri="{FF2B5EF4-FFF2-40B4-BE49-F238E27FC236}">
                <a16:creationId xmlns:a16="http://schemas.microsoft.com/office/drawing/2014/main" id="{E03843B9-1143-37D1-622B-614DB0B9D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634" y="4754509"/>
            <a:ext cx="1424643" cy="1599185"/>
          </a:xfrm>
          <a:prstGeom prst="rect">
            <a:avLst/>
          </a:prstGeom>
        </p:spPr>
      </p:pic>
      <p:pic>
        <p:nvPicPr>
          <p:cNvPr id="5" name="Image 4" descr="Une image contenant mur, intérieur, personne, posant&#10;&#10;Description générée automatiquement">
            <a:extLst>
              <a:ext uri="{FF2B5EF4-FFF2-40B4-BE49-F238E27FC236}">
                <a16:creationId xmlns:a16="http://schemas.microsoft.com/office/drawing/2014/main" id="{97F218A8-05A0-5220-7A58-055B05D78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383679" y="4754508"/>
            <a:ext cx="1424643" cy="1599185"/>
          </a:xfrm>
          <a:prstGeom prst="rect">
            <a:avLst/>
          </a:prstGeom>
        </p:spPr>
      </p:pic>
    </p:spTree>
    <p:extLst>
      <p:ext uri="{BB962C8B-B14F-4D97-AF65-F5344CB8AC3E}">
        <p14:creationId xmlns:p14="http://schemas.microsoft.com/office/powerpoint/2010/main" val="187768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5672667"/>
          </a:xfrm>
        </p:spPr>
        <p:txBody>
          <a:bodyPr anchor="ctr">
            <a:noAutofit/>
          </a:bodyPr>
          <a:lstStyle/>
          <a:p>
            <a:r>
              <a:rPr lang="fr-FR" sz="3200" dirty="0"/>
              <a:t>Pour la dernière étape de l’entraînement, en plus d’être à l’envers ou ave un contraste négatif, les images auront aussi d’autre altération dont vous pouvez voir quelques exemples ci-dessous :</a:t>
            </a:r>
          </a:p>
        </p:txBody>
      </p:sp>
      <p:pic>
        <p:nvPicPr>
          <p:cNvPr id="7" name="Image 6" descr="Une image contenant flou&#10;&#10;Description générée automatiquement">
            <a:extLst>
              <a:ext uri="{FF2B5EF4-FFF2-40B4-BE49-F238E27FC236}">
                <a16:creationId xmlns:a16="http://schemas.microsoft.com/office/drawing/2014/main" id="{D8E67AC8-7E49-2427-D2D7-29159E2EF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987" y="4191417"/>
            <a:ext cx="1518142" cy="1704140"/>
          </a:xfrm>
          <a:prstGeom prst="rect">
            <a:avLst/>
          </a:prstGeom>
        </p:spPr>
      </p:pic>
      <p:pic>
        <p:nvPicPr>
          <p:cNvPr id="9" name="Image 8" descr="Une image contenant flou&#10;&#10;Description générée automatiquement">
            <a:extLst>
              <a:ext uri="{FF2B5EF4-FFF2-40B4-BE49-F238E27FC236}">
                <a16:creationId xmlns:a16="http://schemas.microsoft.com/office/drawing/2014/main" id="{EDB91B89-983D-A99D-77D8-EA5B584D0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929" y="4191417"/>
            <a:ext cx="1518142" cy="1704140"/>
          </a:xfrm>
          <a:prstGeom prst="rect">
            <a:avLst/>
          </a:prstGeom>
        </p:spPr>
      </p:pic>
      <p:pic>
        <p:nvPicPr>
          <p:cNvPr id="11" name="Image 10" descr="Une image contenant flou&#10;&#10;Description générée automatiquement">
            <a:extLst>
              <a:ext uri="{FF2B5EF4-FFF2-40B4-BE49-F238E27FC236}">
                <a16:creationId xmlns:a16="http://schemas.microsoft.com/office/drawing/2014/main" id="{3DDCDBBE-CEF7-BDD8-28CE-B74F8EB67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871" y="4191417"/>
            <a:ext cx="1518142" cy="1704140"/>
          </a:xfrm>
          <a:prstGeom prst="rect">
            <a:avLst/>
          </a:prstGeom>
        </p:spPr>
      </p:pic>
    </p:spTree>
    <p:extLst>
      <p:ext uri="{BB962C8B-B14F-4D97-AF65-F5344CB8AC3E}">
        <p14:creationId xmlns:p14="http://schemas.microsoft.com/office/powerpoint/2010/main" val="19720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Félicitations, vous avez réussi l’entraînement.</a:t>
            </a:r>
            <a:br>
              <a:rPr lang="fr-FR" sz="3200" dirty="0"/>
            </a:br>
            <a:r>
              <a:rPr lang="fr-FR" sz="3200" dirty="0"/>
              <a:t>Vous aller maintenant passer à l’expérience.</a:t>
            </a:r>
            <a:br>
              <a:rPr lang="fr-FR" sz="3200" dirty="0"/>
            </a:br>
            <a:br>
              <a:rPr lang="fr-FR" sz="3200" dirty="0"/>
            </a:br>
            <a:r>
              <a:rPr lang="fr-FR" sz="3200" dirty="0"/>
              <a:t>La tâche est la même que pendant l’entrainement.</a:t>
            </a:r>
            <a:br>
              <a:rPr lang="fr-FR" sz="3200" dirty="0"/>
            </a:br>
            <a:br>
              <a:rPr lang="fr-FR" sz="3200" dirty="0"/>
            </a:br>
            <a:r>
              <a:rPr lang="fr-FR" sz="3200" dirty="0"/>
              <a:t>Essayez de répondre le plus rapidement et le plus justement possible.</a:t>
            </a:r>
          </a:p>
        </p:txBody>
      </p:sp>
    </p:spTree>
    <p:extLst>
      <p:ext uri="{BB962C8B-B14F-4D97-AF65-F5344CB8AC3E}">
        <p14:creationId xmlns:p14="http://schemas.microsoft.com/office/powerpoint/2010/main" val="3116539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L’expérience est divisée en petits blocs séparés par des pauses de 3 secondes, et continuera  automatiquement après ces 3 secondes (un son vous avertira de la fin des 3 secondes).</a:t>
            </a:r>
            <a:br>
              <a:rPr lang="fr-FR" sz="3200" dirty="0"/>
            </a:br>
            <a:br>
              <a:rPr lang="fr-FR" sz="3200" dirty="0"/>
            </a:br>
            <a:r>
              <a:rPr lang="fr-FR" sz="3200" dirty="0"/>
              <a:t>Il y aura aussi régulièrement des pauses plus longues, pendant lesquelles vous obtiendrez votre score aux blocs précédents. </a:t>
            </a:r>
            <a:br>
              <a:rPr lang="fr-FR" sz="3200" dirty="0"/>
            </a:br>
            <a:r>
              <a:rPr lang="fr-FR" sz="3200" dirty="0"/>
              <a:t>Il faudra appuyez sur ‘espace’ pour continuer. </a:t>
            </a:r>
            <a:br>
              <a:rPr lang="fr-FR" sz="3200" dirty="0"/>
            </a:br>
            <a:r>
              <a:rPr lang="fr-FR" sz="3200" b="1" dirty="0"/>
              <a:t>N’hésitez pas à prendre le temps dont vous avez besoin, reposez-vous les yeux...</a:t>
            </a:r>
            <a:endParaRPr lang="fr-FR" sz="3200" dirty="0"/>
          </a:p>
        </p:txBody>
      </p:sp>
    </p:spTree>
    <p:extLst>
      <p:ext uri="{BB962C8B-B14F-4D97-AF65-F5344CB8AC3E}">
        <p14:creationId xmlns:p14="http://schemas.microsoft.com/office/powerpoint/2010/main" val="87344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163733"/>
          </a:xfrm>
        </p:spPr>
        <p:txBody>
          <a:bodyPr anchor="ctr">
            <a:noAutofit/>
          </a:bodyPr>
          <a:lstStyle/>
          <a:p>
            <a:r>
              <a:rPr lang="fr-FR" sz="3200" dirty="0"/>
              <a:t>Pour rappel, appuyez sur </a:t>
            </a:r>
            <a:br>
              <a:rPr lang="fr-FR" sz="3200" dirty="0"/>
            </a:br>
            <a:br>
              <a:rPr lang="fr-FR" sz="3200" dirty="0"/>
            </a:br>
            <a:r>
              <a:rPr lang="fr-FR" sz="3200" dirty="0"/>
              <a:t>la touche « s » pour même identité</a:t>
            </a:r>
            <a:br>
              <a:rPr lang="fr-FR" sz="3200" dirty="0"/>
            </a:br>
            <a:br>
              <a:rPr lang="fr-FR" sz="3200" dirty="0"/>
            </a:br>
            <a:r>
              <a:rPr lang="fr-FR" sz="3200" dirty="0"/>
              <a:t>la touche « l » pour acteur différent</a:t>
            </a:r>
          </a:p>
        </p:txBody>
      </p:sp>
      <p:sp>
        <p:nvSpPr>
          <p:cNvPr id="3" name="Titre 1">
            <a:extLst>
              <a:ext uri="{FF2B5EF4-FFF2-40B4-BE49-F238E27FC236}">
                <a16:creationId xmlns:a16="http://schemas.microsoft.com/office/drawing/2014/main" id="{C12857E3-D22B-D33D-26CA-915BB246ADA7}"/>
              </a:ext>
            </a:extLst>
          </p:cNvPr>
          <p:cNvSpPr txBox="1">
            <a:spLocks/>
          </p:cNvSpPr>
          <p:nvPr/>
        </p:nvSpPr>
        <p:spPr>
          <a:xfrm>
            <a:off x="1524001" y="4690533"/>
            <a:ext cx="9144000" cy="216746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3200" dirty="0"/>
              <a:t>Pour commencez, appuyez sur la touche « espace »</a:t>
            </a:r>
          </a:p>
        </p:txBody>
      </p:sp>
    </p:spTree>
    <p:extLst>
      <p:ext uri="{BB962C8B-B14F-4D97-AF65-F5344CB8AC3E}">
        <p14:creationId xmlns:p14="http://schemas.microsoft.com/office/powerpoint/2010/main" val="424060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40BEA22-13D7-4007-B635-B20720C53340}"/>
              </a:ext>
            </a:extLst>
          </p:cNvPr>
          <p:cNvSpPr txBox="1"/>
          <p:nvPr/>
        </p:nvSpPr>
        <p:spPr>
          <a:xfrm>
            <a:off x="890631" y="3087146"/>
            <a:ext cx="10410738" cy="646331"/>
          </a:xfrm>
          <a:prstGeom prst="rect">
            <a:avLst/>
          </a:prstGeom>
          <a:noFill/>
        </p:spPr>
        <p:txBody>
          <a:bodyPr wrap="square" rtlCol="0">
            <a:spAutoFit/>
          </a:bodyPr>
          <a:lstStyle/>
          <a:p>
            <a:pPr algn="ctr"/>
            <a:r>
              <a:rPr lang="en-GB" sz="3600" dirty="0" err="1">
                <a:solidFill>
                  <a:srgbClr val="00B0F0"/>
                </a:solidFill>
                <a:latin typeface="+mj-lt"/>
              </a:rPr>
              <a:t>Appuyez</a:t>
            </a:r>
            <a:r>
              <a:rPr lang="en-GB" sz="3600" dirty="0">
                <a:solidFill>
                  <a:srgbClr val="00B0F0"/>
                </a:solidFill>
                <a:latin typeface="+mj-lt"/>
              </a:rPr>
              <a:t> sur </a:t>
            </a:r>
            <a:r>
              <a:rPr lang="en-GB" sz="3600" dirty="0" err="1">
                <a:solidFill>
                  <a:srgbClr val="00B0F0"/>
                </a:solidFill>
                <a:latin typeface="+mj-lt"/>
              </a:rPr>
              <a:t>espace</a:t>
            </a:r>
            <a:r>
              <a:rPr lang="en-GB" sz="3600" dirty="0">
                <a:solidFill>
                  <a:srgbClr val="00B0F0"/>
                </a:solidFill>
                <a:latin typeface="+mj-lt"/>
              </a:rPr>
              <a:t> pour </a:t>
            </a:r>
            <a:r>
              <a:rPr lang="en-GB" sz="3600" dirty="0" err="1">
                <a:solidFill>
                  <a:srgbClr val="00B0F0"/>
                </a:solidFill>
                <a:latin typeface="+mj-lt"/>
              </a:rPr>
              <a:t>reprendre</a:t>
            </a:r>
            <a:r>
              <a:rPr lang="en-GB" sz="3600" dirty="0">
                <a:solidFill>
                  <a:srgbClr val="00B0F0"/>
                </a:solidFill>
                <a:latin typeface="+mj-lt"/>
              </a:rPr>
              <a:t> </a:t>
            </a:r>
            <a:r>
              <a:rPr lang="en-GB" sz="3600" dirty="0" err="1">
                <a:solidFill>
                  <a:srgbClr val="00B0F0"/>
                </a:solidFill>
                <a:latin typeface="+mj-lt"/>
              </a:rPr>
              <a:t>l’expérience</a:t>
            </a:r>
            <a:endParaRPr lang="en-GB" sz="3600" dirty="0">
              <a:solidFill>
                <a:srgbClr val="00B0F0"/>
              </a:solidFill>
              <a:latin typeface="+mj-lt"/>
            </a:endParaRPr>
          </a:p>
        </p:txBody>
      </p:sp>
    </p:spTree>
    <p:extLst>
      <p:ext uri="{BB962C8B-B14F-4D97-AF65-F5344CB8AC3E}">
        <p14:creationId xmlns:p14="http://schemas.microsoft.com/office/powerpoint/2010/main" val="271439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Vous avez une pause d’au moins 30 secondes.</a:t>
            </a:r>
            <a:br>
              <a:rPr lang="fr-FR" sz="3200" dirty="0"/>
            </a:br>
            <a:r>
              <a:rPr lang="fr-FR" sz="3200" dirty="0"/>
              <a:t>Profitez-en pour vous reposer les yeux.</a:t>
            </a:r>
            <a:br>
              <a:rPr lang="fr-FR" sz="3200" dirty="0"/>
            </a:br>
            <a:br>
              <a:rPr lang="fr-FR" sz="3200" dirty="0"/>
            </a:br>
            <a:r>
              <a:rPr lang="fr-FR" sz="3200" dirty="0"/>
              <a:t>Après 30 secondes vous pourrez reprendre l’expérience</a:t>
            </a:r>
          </a:p>
        </p:txBody>
      </p:sp>
    </p:spTree>
    <p:extLst>
      <p:ext uri="{BB962C8B-B14F-4D97-AF65-F5344CB8AC3E}">
        <p14:creationId xmlns:p14="http://schemas.microsoft.com/office/powerpoint/2010/main" val="1176575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Vous avez une pause d’au moins 30 secondes.</a:t>
            </a:r>
            <a:br>
              <a:rPr lang="fr-FR" sz="3200" dirty="0"/>
            </a:br>
            <a:r>
              <a:rPr lang="fr-FR" sz="3200" dirty="0"/>
              <a:t>Profitez-en pour vous reposer les yeux.</a:t>
            </a:r>
            <a:br>
              <a:rPr lang="fr-FR" sz="3200" dirty="0"/>
            </a:br>
            <a:br>
              <a:rPr lang="fr-FR" sz="3200" dirty="0"/>
            </a:br>
            <a:r>
              <a:rPr lang="fr-FR" sz="3200" dirty="0"/>
              <a:t>Après 30 secondes vous pourrez reprendre l’expérience</a:t>
            </a:r>
          </a:p>
        </p:txBody>
      </p:sp>
      <p:sp>
        <p:nvSpPr>
          <p:cNvPr id="3" name="ZoneTexte 2">
            <a:extLst>
              <a:ext uri="{FF2B5EF4-FFF2-40B4-BE49-F238E27FC236}">
                <a16:creationId xmlns:a16="http://schemas.microsoft.com/office/drawing/2014/main" id="{C40BEA22-13D7-4007-B635-B20720C53340}"/>
              </a:ext>
            </a:extLst>
          </p:cNvPr>
          <p:cNvSpPr txBox="1"/>
          <p:nvPr/>
        </p:nvSpPr>
        <p:spPr>
          <a:xfrm>
            <a:off x="890631" y="5553512"/>
            <a:ext cx="10410738" cy="646331"/>
          </a:xfrm>
          <a:prstGeom prst="rect">
            <a:avLst/>
          </a:prstGeom>
          <a:noFill/>
        </p:spPr>
        <p:txBody>
          <a:bodyPr wrap="square" rtlCol="0">
            <a:spAutoFit/>
          </a:bodyPr>
          <a:lstStyle/>
          <a:p>
            <a:pPr algn="ctr"/>
            <a:r>
              <a:rPr lang="en-GB" sz="3600" dirty="0" err="1">
                <a:solidFill>
                  <a:srgbClr val="00B0F0"/>
                </a:solidFill>
                <a:latin typeface="+mj-lt"/>
              </a:rPr>
              <a:t>Appuyez</a:t>
            </a:r>
            <a:r>
              <a:rPr lang="en-GB" sz="3600" dirty="0">
                <a:solidFill>
                  <a:srgbClr val="00B0F0"/>
                </a:solidFill>
                <a:latin typeface="+mj-lt"/>
              </a:rPr>
              <a:t> sur </a:t>
            </a:r>
            <a:r>
              <a:rPr lang="en-GB" sz="3600" dirty="0" err="1">
                <a:solidFill>
                  <a:srgbClr val="00B0F0"/>
                </a:solidFill>
                <a:latin typeface="+mj-lt"/>
              </a:rPr>
              <a:t>espace</a:t>
            </a:r>
            <a:r>
              <a:rPr lang="en-GB" sz="3600" dirty="0">
                <a:solidFill>
                  <a:srgbClr val="00B0F0"/>
                </a:solidFill>
                <a:latin typeface="+mj-lt"/>
              </a:rPr>
              <a:t> pour </a:t>
            </a:r>
            <a:r>
              <a:rPr lang="en-GB" sz="3600" dirty="0" err="1">
                <a:solidFill>
                  <a:srgbClr val="00B0F0"/>
                </a:solidFill>
                <a:latin typeface="+mj-lt"/>
              </a:rPr>
              <a:t>reprendre</a:t>
            </a:r>
            <a:r>
              <a:rPr lang="en-GB" sz="3600" dirty="0">
                <a:solidFill>
                  <a:srgbClr val="00B0F0"/>
                </a:solidFill>
                <a:latin typeface="+mj-lt"/>
              </a:rPr>
              <a:t> </a:t>
            </a:r>
            <a:r>
              <a:rPr lang="en-GB" sz="3600" dirty="0" err="1">
                <a:solidFill>
                  <a:srgbClr val="00B0F0"/>
                </a:solidFill>
                <a:latin typeface="+mj-lt"/>
              </a:rPr>
              <a:t>l’expérience</a:t>
            </a:r>
            <a:endParaRPr lang="en-GB" sz="3600" dirty="0">
              <a:solidFill>
                <a:srgbClr val="00B0F0"/>
              </a:solidFill>
              <a:latin typeface="+mj-lt"/>
            </a:endParaRPr>
          </a:p>
        </p:txBody>
      </p:sp>
    </p:spTree>
    <p:extLst>
      <p:ext uri="{BB962C8B-B14F-4D97-AF65-F5344CB8AC3E}">
        <p14:creationId xmlns:p14="http://schemas.microsoft.com/office/powerpoint/2010/main" val="1253043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7" name="Image 6" descr="Une image contenant mur, homme, regardant, personne&#10;&#10;Description générée automatiquement">
            <a:extLst>
              <a:ext uri="{FF2B5EF4-FFF2-40B4-BE49-F238E27FC236}">
                <a16:creationId xmlns:a16="http://schemas.microsoft.com/office/drawing/2014/main" id="{781A72B4-30A5-46F6-8F67-677EA4DD0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63" y="200024"/>
            <a:ext cx="2876550" cy="3228975"/>
          </a:xfrm>
          <a:prstGeom prst="rect">
            <a:avLst/>
          </a:prstGeom>
          <a:solidFill>
            <a:srgbClr val="808080"/>
          </a:solidFill>
        </p:spPr>
      </p:pic>
      <p:sp>
        <p:nvSpPr>
          <p:cNvPr id="8" name="ZoneTexte 7">
            <a:extLst>
              <a:ext uri="{FF2B5EF4-FFF2-40B4-BE49-F238E27FC236}">
                <a16:creationId xmlns:a16="http://schemas.microsoft.com/office/drawing/2014/main" id="{2524F89E-237C-48F4-B2BC-171525358E1D}"/>
              </a:ext>
            </a:extLst>
          </p:cNvPr>
          <p:cNvSpPr txBox="1"/>
          <p:nvPr/>
        </p:nvSpPr>
        <p:spPr>
          <a:xfrm>
            <a:off x="470138" y="3054913"/>
            <a:ext cx="2876400" cy="369332"/>
          </a:xfrm>
          <a:prstGeom prst="rect">
            <a:avLst/>
          </a:prstGeom>
          <a:noFill/>
        </p:spPr>
        <p:txBody>
          <a:bodyPr wrap="square" rtlCol="0">
            <a:spAutoFit/>
          </a:bodyPr>
          <a:lstStyle/>
          <a:p>
            <a:pPr algn="ctr"/>
            <a:r>
              <a:rPr lang="en-GB" dirty="0"/>
              <a:t>Robert Pattinson</a:t>
            </a:r>
          </a:p>
        </p:txBody>
      </p:sp>
      <p:pic>
        <p:nvPicPr>
          <p:cNvPr id="9" name="Image 8" descr="Une image contenant mur, homme, personne, intérieur&#10;&#10;Description générée automatiquement">
            <a:extLst>
              <a:ext uri="{FF2B5EF4-FFF2-40B4-BE49-F238E27FC236}">
                <a16:creationId xmlns:a16="http://schemas.microsoft.com/office/drawing/2014/main" id="{CE20380C-9A3F-4A0B-B9FB-593A2F395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808" y="200024"/>
            <a:ext cx="2876550" cy="3228975"/>
          </a:xfrm>
          <a:prstGeom prst="rect">
            <a:avLst/>
          </a:prstGeom>
          <a:solidFill>
            <a:srgbClr val="808080"/>
          </a:solidFill>
        </p:spPr>
      </p:pic>
      <p:sp>
        <p:nvSpPr>
          <p:cNvPr id="11" name="ZoneTexte 10">
            <a:extLst>
              <a:ext uri="{FF2B5EF4-FFF2-40B4-BE49-F238E27FC236}">
                <a16:creationId xmlns:a16="http://schemas.microsoft.com/office/drawing/2014/main" id="{CEF5720C-C2C1-4455-83C0-607948DA31A7}"/>
              </a:ext>
            </a:extLst>
          </p:cNvPr>
          <p:cNvSpPr txBox="1"/>
          <p:nvPr/>
        </p:nvSpPr>
        <p:spPr>
          <a:xfrm>
            <a:off x="3466883" y="3054913"/>
            <a:ext cx="2876400" cy="369332"/>
          </a:xfrm>
          <a:prstGeom prst="rect">
            <a:avLst/>
          </a:prstGeom>
          <a:noFill/>
        </p:spPr>
        <p:txBody>
          <a:bodyPr wrap="square" rtlCol="0">
            <a:spAutoFit/>
          </a:bodyPr>
          <a:lstStyle/>
          <a:p>
            <a:pPr algn="ctr"/>
            <a:r>
              <a:rPr lang="en-GB" dirty="0"/>
              <a:t>Ryan Gosling</a:t>
            </a:r>
          </a:p>
        </p:txBody>
      </p:sp>
      <p:pic>
        <p:nvPicPr>
          <p:cNvPr id="25" name="Image 24" descr="Une image contenant mur, personne, intérieur, homme&#10;&#10;Description générée automatiquement">
            <a:extLst>
              <a:ext uri="{FF2B5EF4-FFF2-40B4-BE49-F238E27FC236}">
                <a16:creationId xmlns:a16="http://schemas.microsoft.com/office/drawing/2014/main" id="{18B0C1E3-B24A-4E2A-B4B3-6B5673C0E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953" y="200024"/>
            <a:ext cx="2876550" cy="3228975"/>
          </a:xfrm>
          <a:prstGeom prst="rect">
            <a:avLst/>
          </a:prstGeom>
          <a:solidFill>
            <a:srgbClr val="808080"/>
          </a:solidFill>
        </p:spPr>
      </p:pic>
      <p:sp>
        <p:nvSpPr>
          <p:cNvPr id="27" name="ZoneTexte 26">
            <a:extLst>
              <a:ext uri="{FF2B5EF4-FFF2-40B4-BE49-F238E27FC236}">
                <a16:creationId xmlns:a16="http://schemas.microsoft.com/office/drawing/2014/main" id="{B8A78C6C-5474-4A97-96F2-8E5C9C8EFED3}"/>
              </a:ext>
            </a:extLst>
          </p:cNvPr>
          <p:cNvSpPr txBox="1"/>
          <p:nvPr/>
        </p:nvSpPr>
        <p:spPr>
          <a:xfrm>
            <a:off x="6809028" y="3054913"/>
            <a:ext cx="2876400" cy="369332"/>
          </a:xfrm>
          <a:prstGeom prst="rect">
            <a:avLst/>
          </a:prstGeom>
          <a:noFill/>
        </p:spPr>
        <p:txBody>
          <a:bodyPr wrap="square" rtlCol="0">
            <a:spAutoFit/>
          </a:bodyPr>
          <a:lstStyle/>
          <a:p>
            <a:pPr algn="ctr"/>
            <a:r>
              <a:rPr lang="en-GB" dirty="0"/>
              <a:t>Robert Downey Jr.</a:t>
            </a:r>
          </a:p>
        </p:txBody>
      </p:sp>
      <p:pic>
        <p:nvPicPr>
          <p:cNvPr id="30" name="Image 29" descr="Une image contenant mur, intérieur, personne, homme&#10;&#10;Description générée automatiquement">
            <a:extLst>
              <a:ext uri="{FF2B5EF4-FFF2-40B4-BE49-F238E27FC236}">
                <a16:creationId xmlns:a16="http://schemas.microsoft.com/office/drawing/2014/main" id="{DDFDE692-346D-486F-AA9F-E52320398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9786" y="200024"/>
            <a:ext cx="2876550" cy="3228975"/>
          </a:xfrm>
          <a:prstGeom prst="rect">
            <a:avLst/>
          </a:prstGeom>
          <a:solidFill>
            <a:srgbClr val="808080"/>
          </a:solidFill>
        </p:spPr>
      </p:pic>
      <p:pic>
        <p:nvPicPr>
          <p:cNvPr id="31" name="Image 30" descr="Une image contenant mur, personne, homme, regardant&#10;&#10;Description générée automatiquement">
            <a:extLst>
              <a:ext uri="{FF2B5EF4-FFF2-40B4-BE49-F238E27FC236}">
                <a16:creationId xmlns:a16="http://schemas.microsoft.com/office/drawing/2014/main" id="{5738A358-9691-4855-8218-A0C6B5DA5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9089" y="200024"/>
            <a:ext cx="2876550" cy="3228975"/>
          </a:xfrm>
          <a:prstGeom prst="rect">
            <a:avLst/>
          </a:prstGeom>
          <a:solidFill>
            <a:srgbClr val="808080"/>
          </a:solidFill>
        </p:spPr>
      </p:pic>
      <p:pic>
        <p:nvPicPr>
          <p:cNvPr id="32" name="Image 31" descr="Une image contenant mur, personne, posant, flou&#10;&#10;Description générée automatiquement">
            <a:extLst>
              <a:ext uri="{FF2B5EF4-FFF2-40B4-BE49-F238E27FC236}">
                <a16:creationId xmlns:a16="http://schemas.microsoft.com/office/drawing/2014/main" id="{49EE90C0-4F55-4748-B078-1569564347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9544" y="200024"/>
            <a:ext cx="2876550" cy="3228975"/>
          </a:xfrm>
          <a:prstGeom prst="rect">
            <a:avLst/>
          </a:prstGeom>
          <a:solidFill>
            <a:srgbClr val="808080"/>
          </a:solidFill>
          <a:ln w="76200">
            <a:noFill/>
          </a:ln>
        </p:spPr>
      </p:pic>
      <p:sp>
        <p:nvSpPr>
          <p:cNvPr id="33" name="ZoneTexte 32">
            <a:extLst>
              <a:ext uri="{FF2B5EF4-FFF2-40B4-BE49-F238E27FC236}">
                <a16:creationId xmlns:a16="http://schemas.microsoft.com/office/drawing/2014/main" id="{CB58F827-5D20-4867-9BE6-531B1B6E0C5F}"/>
              </a:ext>
            </a:extLst>
          </p:cNvPr>
          <p:cNvSpPr txBox="1"/>
          <p:nvPr/>
        </p:nvSpPr>
        <p:spPr>
          <a:xfrm>
            <a:off x="-2539469" y="3054913"/>
            <a:ext cx="2876400" cy="369332"/>
          </a:xfrm>
          <a:prstGeom prst="rect">
            <a:avLst/>
          </a:prstGeom>
          <a:noFill/>
        </p:spPr>
        <p:txBody>
          <a:bodyPr wrap="square" rtlCol="0">
            <a:spAutoFit/>
          </a:bodyPr>
          <a:lstStyle/>
          <a:p>
            <a:pPr algn="ctr"/>
            <a:r>
              <a:rPr lang="en-GB" dirty="0"/>
              <a:t>Keanu Reeves</a:t>
            </a:r>
          </a:p>
        </p:txBody>
      </p:sp>
      <p:sp>
        <p:nvSpPr>
          <p:cNvPr id="34" name="ZoneTexte 33">
            <a:extLst>
              <a:ext uri="{FF2B5EF4-FFF2-40B4-BE49-F238E27FC236}">
                <a16:creationId xmlns:a16="http://schemas.microsoft.com/office/drawing/2014/main" id="{D7E53275-22EE-46EC-8963-36BF5E3568DF}"/>
              </a:ext>
            </a:extLst>
          </p:cNvPr>
          <p:cNvSpPr txBox="1"/>
          <p:nvPr/>
        </p:nvSpPr>
        <p:spPr>
          <a:xfrm>
            <a:off x="-6789711" y="3054913"/>
            <a:ext cx="2876400" cy="369332"/>
          </a:xfrm>
          <a:prstGeom prst="rect">
            <a:avLst/>
          </a:prstGeom>
          <a:noFill/>
        </p:spPr>
        <p:txBody>
          <a:bodyPr wrap="square" rtlCol="0">
            <a:spAutoFit/>
          </a:bodyPr>
          <a:lstStyle/>
          <a:p>
            <a:pPr algn="ctr"/>
            <a:r>
              <a:rPr lang="en-GB" dirty="0"/>
              <a:t>George Clooney</a:t>
            </a:r>
          </a:p>
        </p:txBody>
      </p:sp>
      <p:sp>
        <p:nvSpPr>
          <p:cNvPr id="35" name="ZoneTexte 34">
            <a:extLst>
              <a:ext uri="{FF2B5EF4-FFF2-40B4-BE49-F238E27FC236}">
                <a16:creationId xmlns:a16="http://schemas.microsoft.com/office/drawing/2014/main" id="{C0C712FC-7C67-4ABD-A359-208BF05BBD15}"/>
              </a:ext>
            </a:extLst>
          </p:cNvPr>
          <p:cNvSpPr txBox="1"/>
          <p:nvPr/>
        </p:nvSpPr>
        <p:spPr>
          <a:xfrm>
            <a:off x="-11019014" y="3054913"/>
            <a:ext cx="2876400" cy="369332"/>
          </a:xfrm>
          <a:prstGeom prst="rect">
            <a:avLst/>
          </a:prstGeom>
          <a:noFill/>
        </p:spPr>
        <p:txBody>
          <a:bodyPr wrap="square" rtlCol="0">
            <a:spAutoFit/>
          </a:bodyPr>
          <a:lstStyle/>
          <a:p>
            <a:pPr algn="ctr"/>
            <a:r>
              <a:rPr lang="en-GB" dirty="0"/>
              <a:t>Justin Timberlake</a:t>
            </a:r>
          </a:p>
        </p:txBody>
      </p:sp>
      <p:pic>
        <p:nvPicPr>
          <p:cNvPr id="37" name="Image 36" descr="Une image contenant mur, homme, intérieur, personne&#10;&#10;Description générée automatiquement">
            <a:extLst>
              <a:ext uri="{FF2B5EF4-FFF2-40B4-BE49-F238E27FC236}">
                <a16:creationId xmlns:a16="http://schemas.microsoft.com/office/drawing/2014/main" id="{2B161AFF-9049-419D-A68F-681F9B072E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52367" y="200024"/>
            <a:ext cx="2876550" cy="3228975"/>
          </a:xfrm>
          <a:prstGeom prst="rect">
            <a:avLst/>
          </a:prstGeom>
          <a:solidFill>
            <a:srgbClr val="808080"/>
          </a:solidFill>
        </p:spPr>
      </p:pic>
      <p:pic>
        <p:nvPicPr>
          <p:cNvPr id="38" name="Image 37" descr="Une image contenant homme, mur, personne, intérieur&#10;&#10;Description générée automatiquement">
            <a:extLst>
              <a:ext uri="{FF2B5EF4-FFF2-40B4-BE49-F238E27FC236}">
                <a16:creationId xmlns:a16="http://schemas.microsoft.com/office/drawing/2014/main" id="{6BD82CAF-6464-4AE7-8F69-037178DB83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92193" y="200024"/>
            <a:ext cx="2876550" cy="3228975"/>
          </a:xfrm>
          <a:prstGeom prst="rect">
            <a:avLst/>
          </a:prstGeom>
          <a:solidFill>
            <a:srgbClr val="808080"/>
          </a:solidFill>
        </p:spPr>
      </p:pic>
      <p:sp>
        <p:nvSpPr>
          <p:cNvPr id="39" name="ZoneTexte 38">
            <a:extLst>
              <a:ext uri="{FF2B5EF4-FFF2-40B4-BE49-F238E27FC236}">
                <a16:creationId xmlns:a16="http://schemas.microsoft.com/office/drawing/2014/main" id="{02CE3DF6-387D-484A-9C8B-D598B29F191C}"/>
              </a:ext>
            </a:extLst>
          </p:cNvPr>
          <p:cNvSpPr txBox="1"/>
          <p:nvPr/>
        </p:nvSpPr>
        <p:spPr>
          <a:xfrm>
            <a:off x="9952442" y="3054913"/>
            <a:ext cx="2876400" cy="369332"/>
          </a:xfrm>
          <a:prstGeom prst="rect">
            <a:avLst/>
          </a:prstGeom>
          <a:noFill/>
        </p:spPr>
        <p:txBody>
          <a:bodyPr wrap="square" rtlCol="0">
            <a:spAutoFit/>
          </a:bodyPr>
          <a:lstStyle/>
          <a:p>
            <a:pPr algn="ctr"/>
            <a:r>
              <a:rPr lang="en-GB" dirty="0"/>
              <a:t>Orlando Bloom</a:t>
            </a:r>
          </a:p>
        </p:txBody>
      </p:sp>
      <p:sp>
        <p:nvSpPr>
          <p:cNvPr id="40" name="ZoneTexte 39">
            <a:extLst>
              <a:ext uri="{FF2B5EF4-FFF2-40B4-BE49-F238E27FC236}">
                <a16:creationId xmlns:a16="http://schemas.microsoft.com/office/drawing/2014/main" id="{0F618B56-147B-4A29-9886-33857749FA93}"/>
              </a:ext>
            </a:extLst>
          </p:cNvPr>
          <p:cNvSpPr txBox="1"/>
          <p:nvPr/>
        </p:nvSpPr>
        <p:spPr>
          <a:xfrm>
            <a:off x="18192268" y="3054913"/>
            <a:ext cx="2876400" cy="369332"/>
          </a:xfrm>
          <a:prstGeom prst="rect">
            <a:avLst/>
          </a:prstGeom>
          <a:noFill/>
        </p:spPr>
        <p:txBody>
          <a:bodyPr wrap="square" rtlCol="0">
            <a:spAutoFit/>
          </a:bodyPr>
          <a:lstStyle/>
          <a:p>
            <a:pPr algn="ctr"/>
            <a:r>
              <a:rPr lang="en-GB" dirty="0"/>
              <a:t>Ryan Reynolds</a:t>
            </a:r>
          </a:p>
        </p:txBody>
      </p:sp>
      <p:pic>
        <p:nvPicPr>
          <p:cNvPr id="36" name="Image 35" descr="Une image contenant homme, mur, personne, intérieur&#10;&#10;Description générée automatiquement">
            <a:extLst>
              <a:ext uri="{FF2B5EF4-FFF2-40B4-BE49-F238E27FC236}">
                <a16:creationId xmlns:a16="http://schemas.microsoft.com/office/drawing/2014/main" id="{98C74A91-A55F-4F7D-90EC-4503A58DDD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41414" y="200024"/>
            <a:ext cx="2876550" cy="3228975"/>
          </a:xfrm>
          <a:prstGeom prst="rect">
            <a:avLst/>
          </a:prstGeom>
          <a:solidFill>
            <a:srgbClr val="808080"/>
          </a:solidFill>
        </p:spPr>
      </p:pic>
      <p:sp>
        <p:nvSpPr>
          <p:cNvPr id="41" name="ZoneTexte 40">
            <a:extLst>
              <a:ext uri="{FF2B5EF4-FFF2-40B4-BE49-F238E27FC236}">
                <a16:creationId xmlns:a16="http://schemas.microsoft.com/office/drawing/2014/main" id="{67679974-E4D2-4B5B-9315-F54491CB499B}"/>
              </a:ext>
            </a:extLst>
          </p:cNvPr>
          <p:cNvSpPr txBox="1"/>
          <p:nvPr/>
        </p:nvSpPr>
        <p:spPr>
          <a:xfrm>
            <a:off x="14241489" y="3054913"/>
            <a:ext cx="2876400" cy="369332"/>
          </a:xfrm>
          <a:prstGeom prst="rect">
            <a:avLst/>
          </a:prstGeom>
          <a:noFill/>
        </p:spPr>
        <p:txBody>
          <a:bodyPr wrap="square" rtlCol="0">
            <a:spAutoFit/>
          </a:bodyPr>
          <a:lstStyle/>
          <a:p>
            <a:pPr algn="ctr"/>
            <a:r>
              <a:rPr lang="en-GB" dirty="0"/>
              <a:t>Patrick Dempsey</a:t>
            </a:r>
          </a:p>
        </p:txBody>
      </p:sp>
      <p:pic>
        <p:nvPicPr>
          <p:cNvPr id="42" name="Image 41" descr="Une image contenant homme, mur, personne, intérieur&#10;&#10;Description générée automatiquement">
            <a:extLst>
              <a:ext uri="{FF2B5EF4-FFF2-40B4-BE49-F238E27FC236}">
                <a16:creationId xmlns:a16="http://schemas.microsoft.com/office/drawing/2014/main" id="{04D76B7D-D6A9-4CA7-9233-B5DC808588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432030" y="200024"/>
            <a:ext cx="2876550" cy="3228975"/>
          </a:xfrm>
          <a:prstGeom prst="rect">
            <a:avLst/>
          </a:prstGeom>
          <a:solidFill>
            <a:srgbClr val="808080"/>
          </a:solidFill>
        </p:spPr>
      </p:pic>
      <p:pic>
        <p:nvPicPr>
          <p:cNvPr id="43" name="Image 42" descr="Une image contenant mur, personne, homme, intérieur&#10;&#10;Description générée automatiquement">
            <a:extLst>
              <a:ext uri="{FF2B5EF4-FFF2-40B4-BE49-F238E27FC236}">
                <a16:creationId xmlns:a16="http://schemas.microsoft.com/office/drawing/2014/main" id="{16B47B37-5792-49E2-AB59-24FC026AA6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62339" y="200024"/>
            <a:ext cx="2876550" cy="3228975"/>
          </a:xfrm>
          <a:prstGeom prst="rect">
            <a:avLst/>
          </a:prstGeom>
          <a:solidFill>
            <a:srgbClr val="808080"/>
          </a:solidFill>
        </p:spPr>
      </p:pic>
      <p:sp>
        <p:nvSpPr>
          <p:cNvPr id="44" name="ZoneTexte 43">
            <a:extLst>
              <a:ext uri="{FF2B5EF4-FFF2-40B4-BE49-F238E27FC236}">
                <a16:creationId xmlns:a16="http://schemas.microsoft.com/office/drawing/2014/main" id="{1556DBC5-5A9A-4F4C-9C5B-BA2484EBB38A}"/>
              </a:ext>
            </a:extLst>
          </p:cNvPr>
          <p:cNvSpPr txBox="1"/>
          <p:nvPr/>
        </p:nvSpPr>
        <p:spPr>
          <a:xfrm>
            <a:off x="29262414" y="3054913"/>
            <a:ext cx="2876400" cy="369332"/>
          </a:xfrm>
          <a:prstGeom prst="rect">
            <a:avLst/>
          </a:prstGeom>
          <a:noFill/>
        </p:spPr>
        <p:txBody>
          <a:bodyPr wrap="square" rtlCol="0">
            <a:spAutoFit/>
          </a:bodyPr>
          <a:lstStyle/>
          <a:p>
            <a:pPr algn="ctr"/>
            <a:r>
              <a:rPr lang="en-GB" dirty="0"/>
              <a:t>Matt Damon</a:t>
            </a:r>
          </a:p>
        </p:txBody>
      </p:sp>
      <p:sp>
        <p:nvSpPr>
          <p:cNvPr id="45" name="ZoneTexte 44">
            <a:extLst>
              <a:ext uri="{FF2B5EF4-FFF2-40B4-BE49-F238E27FC236}">
                <a16:creationId xmlns:a16="http://schemas.microsoft.com/office/drawing/2014/main" id="{19C1ADFD-22B5-462D-A92C-607054E43842}"/>
              </a:ext>
            </a:extLst>
          </p:cNvPr>
          <p:cNvSpPr txBox="1"/>
          <p:nvPr/>
        </p:nvSpPr>
        <p:spPr>
          <a:xfrm>
            <a:off x="25432105" y="3057616"/>
            <a:ext cx="2876400" cy="369332"/>
          </a:xfrm>
          <a:prstGeom prst="rect">
            <a:avLst/>
          </a:prstGeom>
          <a:noFill/>
        </p:spPr>
        <p:txBody>
          <a:bodyPr wrap="square" rtlCol="0">
            <a:spAutoFit/>
          </a:bodyPr>
          <a:lstStyle/>
          <a:p>
            <a:pPr algn="ctr"/>
            <a:r>
              <a:rPr lang="en-GB" dirty="0"/>
              <a:t>Hugh Jackman</a:t>
            </a:r>
          </a:p>
        </p:txBody>
      </p:sp>
      <p:pic>
        <p:nvPicPr>
          <p:cNvPr id="46" name="Image 45" descr="Une image contenant mur, homme, personne, intérieur&#10;&#10;Description générée automatiquement">
            <a:extLst>
              <a:ext uri="{FF2B5EF4-FFF2-40B4-BE49-F238E27FC236}">
                <a16:creationId xmlns:a16="http://schemas.microsoft.com/office/drawing/2014/main" id="{3D738A0D-796D-478E-A81C-04214F1A3F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601722" y="200024"/>
            <a:ext cx="2876550" cy="3228975"/>
          </a:xfrm>
          <a:prstGeom prst="rect">
            <a:avLst/>
          </a:prstGeom>
          <a:solidFill>
            <a:srgbClr val="808080"/>
          </a:solidFill>
        </p:spPr>
      </p:pic>
      <p:sp>
        <p:nvSpPr>
          <p:cNvPr id="47" name="ZoneTexte 46">
            <a:extLst>
              <a:ext uri="{FF2B5EF4-FFF2-40B4-BE49-F238E27FC236}">
                <a16:creationId xmlns:a16="http://schemas.microsoft.com/office/drawing/2014/main" id="{F5FF5527-EC2A-4837-9A40-D7F6CA7E2646}"/>
              </a:ext>
            </a:extLst>
          </p:cNvPr>
          <p:cNvSpPr txBox="1"/>
          <p:nvPr/>
        </p:nvSpPr>
        <p:spPr>
          <a:xfrm>
            <a:off x="21601797" y="3054913"/>
            <a:ext cx="2876400" cy="369332"/>
          </a:xfrm>
          <a:prstGeom prst="rect">
            <a:avLst/>
          </a:prstGeom>
          <a:noFill/>
        </p:spPr>
        <p:txBody>
          <a:bodyPr wrap="square" rtlCol="0">
            <a:spAutoFit/>
          </a:bodyPr>
          <a:lstStyle/>
          <a:p>
            <a:pPr algn="ctr"/>
            <a:r>
              <a:rPr lang="en-GB" dirty="0"/>
              <a:t>Brad Pitt</a:t>
            </a:r>
          </a:p>
        </p:txBody>
      </p:sp>
      <p:pic>
        <p:nvPicPr>
          <p:cNvPr id="48" name="Image 47" descr="Une image contenant mur, personne, homme, intérieur&#10;&#10;Description générée automatiquement">
            <a:extLst>
              <a:ext uri="{FF2B5EF4-FFF2-40B4-BE49-F238E27FC236}">
                <a16:creationId xmlns:a16="http://schemas.microsoft.com/office/drawing/2014/main" id="{51C9DE2D-8FFB-498F-8CF6-41BB884035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435964" y="200024"/>
            <a:ext cx="2876550" cy="3228975"/>
          </a:xfrm>
          <a:prstGeom prst="rect">
            <a:avLst/>
          </a:prstGeom>
          <a:solidFill>
            <a:srgbClr val="808080"/>
          </a:solidFill>
        </p:spPr>
      </p:pic>
      <p:pic>
        <p:nvPicPr>
          <p:cNvPr id="49" name="Image 48" descr="Une image contenant mur, personne, homme, intérieur&#10;&#10;Description générée automatiquement">
            <a:extLst>
              <a:ext uri="{FF2B5EF4-FFF2-40B4-BE49-F238E27FC236}">
                <a16:creationId xmlns:a16="http://schemas.microsoft.com/office/drawing/2014/main" id="{DAB3402E-5655-496F-9F01-FA5877748B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362146" y="200024"/>
            <a:ext cx="2876550" cy="3228975"/>
          </a:xfrm>
          <a:prstGeom prst="rect">
            <a:avLst/>
          </a:prstGeom>
          <a:solidFill>
            <a:srgbClr val="808080"/>
          </a:solidFill>
        </p:spPr>
      </p:pic>
      <p:pic>
        <p:nvPicPr>
          <p:cNvPr id="50" name="Image 49" descr="Une image contenant mur, homme, personne, intérieur&#10;&#10;Description générée automatiquement">
            <a:extLst>
              <a:ext uri="{FF2B5EF4-FFF2-40B4-BE49-F238E27FC236}">
                <a16:creationId xmlns:a16="http://schemas.microsoft.com/office/drawing/2014/main" id="{8FB172C3-F951-4D31-9E18-BAD7D676E63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288327" y="200024"/>
            <a:ext cx="2876550" cy="3228975"/>
          </a:xfrm>
          <a:prstGeom prst="rect">
            <a:avLst/>
          </a:prstGeom>
          <a:solidFill>
            <a:srgbClr val="808080"/>
          </a:solidFill>
        </p:spPr>
      </p:pic>
      <p:sp>
        <p:nvSpPr>
          <p:cNvPr id="51" name="ZoneTexte 50">
            <a:extLst>
              <a:ext uri="{FF2B5EF4-FFF2-40B4-BE49-F238E27FC236}">
                <a16:creationId xmlns:a16="http://schemas.microsoft.com/office/drawing/2014/main" id="{5F67A387-A30E-4642-8794-999131904DAA}"/>
              </a:ext>
            </a:extLst>
          </p:cNvPr>
          <p:cNvSpPr txBox="1"/>
          <p:nvPr/>
        </p:nvSpPr>
        <p:spPr>
          <a:xfrm>
            <a:off x="40288402" y="3054913"/>
            <a:ext cx="2876400" cy="369332"/>
          </a:xfrm>
          <a:prstGeom prst="rect">
            <a:avLst/>
          </a:prstGeom>
          <a:noFill/>
        </p:spPr>
        <p:txBody>
          <a:bodyPr wrap="square" rtlCol="0">
            <a:spAutoFit/>
          </a:bodyPr>
          <a:lstStyle/>
          <a:p>
            <a:pPr algn="ctr"/>
            <a:r>
              <a:rPr lang="en-GB" dirty="0"/>
              <a:t>Leonardo DiCaprio</a:t>
            </a:r>
          </a:p>
        </p:txBody>
      </p:sp>
      <p:sp>
        <p:nvSpPr>
          <p:cNvPr id="52" name="ZoneTexte 51">
            <a:extLst>
              <a:ext uri="{FF2B5EF4-FFF2-40B4-BE49-F238E27FC236}">
                <a16:creationId xmlns:a16="http://schemas.microsoft.com/office/drawing/2014/main" id="{BBA49F16-9F2F-4399-AF93-1A4DA8994887}"/>
              </a:ext>
            </a:extLst>
          </p:cNvPr>
          <p:cNvSpPr txBox="1"/>
          <p:nvPr/>
        </p:nvSpPr>
        <p:spPr>
          <a:xfrm>
            <a:off x="32436039" y="3054913"/>
            <a:ext cx="2876400" cy="369332"/>
          </a:xfrm>
          <a:prstGeom prst="rect">
            <a:avLst/>
          </a:prstGeom>
          <a:noFill/>
        </p:spPr>
        <p:txBody>
          <a:bodyPr wrap="square" rtlCol="0">
            <a:spAutoFit/>
          </a:bodyPr>
          <a:lstStyle/>
          <a:p>
            <a:pPr algn="ctr"/>
            <a:r>
              <a:rPr lang="en-GB" dirty="0"/>
              <a:t>Ben Stiller</a:t>
            </a:r>
          </a:p>
        </p:txBody>
      </p:sp>
      <p:sp>
        <p:nvSpPr>
          <p:cNvPr id="53" name="ZoneTexte 52">
            <a:extLst>
              <a:ext uri="{FF2B5EF4-FFF2-40B4-BE49-F238E27FC236}">
                <a16:creationId xmlns:a16="http://schemas.microsoft.com/office/drawing/2014/main" id="{ECB2AA3C-F024-4228-BAEB-AA2A55D7E368}"/>
              </a:ext>
            </a:extLst>
          </p:cNvPr>
          <p:cNvSpPr txBox="1"/>
          <p:nvPr/>
        </p:nvSpPr>
        <p:spPr>
          <a:xfrm>
            <a:off x="36362221" y="3054913"/>
            <a:ext cx="2876400" cy="369332"/>
          </a:xfrm>
          <a:prstGeom prst="rect">
            <a:avLst/>
          </a:prstGeom>
          <a:noFill/>
        </p:spPr>
        <p:txBody>
          <a:bodyPr wrap="square" rtlCol="0">
            <a:spAutoFit/>
          </a:bodyPr>
          <a:lstStyle/>
          <a:p>
            <a:pPr algn="ctr"/>
            <a:r>
              <a:rPr lang="en-GB" dirty="0"/>
              <a:t>Daniel Craig</a:t>
            </a:r>
          </a:p>
        </p:txBody>
      </p:sp>
      <p:pic>
        <p:nvPicPr>
          <p:cNvPr id="54" name="Image 53" descr="Une image contenant mur, homme, personne, regardant&#10;&#10;Description générée automatiquement">
            <a:extLst>
              <a:ext uri="{FF2B5EF4-FFF2-40B4-BE49-F238E27FC236}">
                <a16:creationId xmlns:a16="http://schemas.microsoft.com/office/drawing/2014/main" id="{C712C44B-9510-4086-BDDC-05C224B36132}"/>
              </a:ext>
            </a:extLst>
          </p:cNvPr>
          <p:cNvPicPr>
            <a:picLocks noChangeAspect="1"/>
          </p:cNvPicPr>
          <p:nvPr/>
        </p:nvPicPr>
        <p:blipFill>
          <a:blip r:embed="rId17">
            <a:alphaModFix/>
            <a:extLst>
              <a:ext uri="{28A0092B-C50C-407E-A947-70E740481C1C}">
                <a14:useLocalDpi xmlns:a14="http://schemas.microsoft.com/office/drawing/2010/main" val="0"/>
              </a:ext>
            </a:extLst>
          </a:blip>
          <a:stretch>
            <a:fillRect/>
          </a:stretch>
        </p:blipFill>
        <p:spPr>
          <a:xfrm>
            <a:off x="-21441364" y="200024"/>
            <a:ext cx="2876550" cy="3228975"/>
          </a:xfrm>
          <a:prstGeom prst="rect">
            <a:avLst/>
          </a:prstGeom>
          <a:solidFill>
            <a:srgbClr val="808080"/>
          </a:solidFill>
        </p:spPr>
      </p:pic>
      <p:pic>
        <p:nvPicPr>
          <p:cNvPr id="55" name="Image 54" descr="Une image contenant mur, personne, intérieur, posant&#10;&#10;Description générée automatiquement">
            <a:extLst>
              <a:ext uri="{FF2B5EF4-FFF2-40B4-BE49-F238E27FC236}">
                <a16:creationId xmlns:a16="http://schemas.microsoft.com/office/drawing/2014/main" id="{83829931-2C37-494F-B228-87403FBDC6AA}"/>
              </a:ext>
            </a:extLst>
          </p:cNvPr>
          <p:cNvPicPr>
            <a:picLocks noChangeAspect="1"/>
          </p:cNvPicPr>
          <p:nvPr/>
        </p:nvPicPr>
        <p:blipFill>
          <a:blip r:embed="rId18">
            <a:alphaModFix/>
            <a:extLst>
              <a:ext uri="{28A0092B-C50C-407E-A947-70E740481C1C}">
                <a14:useLocalDpi xmlns:a14="http://schemas.microsoft.com/office/drawing/2010/main" val="0"/>
              </a:ext>
            </a:extLst>
          </a:blip>
          <a:stretch>
            <a:fillRect/>
          </a:stretch>
        </p:blipFill>
        <p:spPr>
          <a:xfrm>
            <a:off x="-17981462" y="200024"/>
            <a:ext cx="2876550" cy="3228975"/>
          </a:xfrm>
          <a:prstGeom prst="rect">
            <a:avLst/>
          </a:prstGeom>
          <a:noFill/>
        </p:spPr>
      </p:pic>
      <p:pic>
        <p:nvPicPr>
          <p:cNvPr id="56" name="Image 55" descr="Une image contenant mur, personne, intérieur, regardant&#10;&#10;Description générée automatiquement">
            <a:extLst>
              <a:ext uri="{FF2B5EF4-FFF2-40B4-BE49-F238E27FC236}">
                <a16:creationId xmlns:a16="http://schemas.microsoft.com/office/drawing/2014/main" id="{306E99D0-F523-4D08-A1CC-B941E2AD722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521561" y="200024"/>
            <a:ext cx="2876550" cy="3228975"/>
          </a:xfrm>
          <a:prstGeom prst="rect">
            <a:avLst/>
          </a:prstGeom>
          <a:solidFill>
            <a:srgbClr val="808080"/>
          </a:solidFill>
        </p:spPr>
      </p:pic>
      <p:sp>
        <p:nvSpPr>
          <p:cNvPr id="57" name="ZoneTexte 56">
            <a:extLst>
              <a:ext uri="{FF2B5EF4-FFF2-40B4-BE49-F238E27FC236}">
                <a16:creationId xmlns:a16="http://schemas.microsoft.com/office/drawing/2014/main" id="{7EF501B5-8904-4A6E-BD7D-3F54EAFFB11B}"/>
              </a:ext>
            </a:extLst>
          </p:cNvPr>
          <p:cNvSpPr txBox="1"/>
          <p:nvPr/>
        </p:nvSpPr>
        <p:spPr>
          <a:xfrm>
            <a:off x="-14521486" y="3054913"/>
            <a:ext cx="2876400" cy="369332"/>
          </a:xfrm>
          <a:prstGeom prst="rect">
            <a:avLst/>
          </a:prstGeom>
          <a:noFill/>
        </p:spPr>
        <p:txBody>
          <a:bodyPr wrap="square" rtlCol="0">
            <a:spAutoFit/>
          </a:bodyPr>
          <a:lstStyle/>
          <a:p>
            <a:pPr algn="ctr"/>
            <a:r>
              <a:rPr lang="en-GB" dirty="0"/>
              <a:t>Elijah Wood</a:t>
            </a:r>
          </a:p>
        </p:txBody>
      </p:sp>
      <p:sp>
        <p:nvSpPr>
          <p:cNvPr id="58" name="ZoneTexte 57">
            <a:extLst>
              <a:ext uri="{FF2B5EF4-FFF2-40B4-BE49-F238E27FC236}">
                <a16:creationId xmlns:a16="http://schemas.microsoft.com/office/drawing/2014/main" id="{E15AD4E6-8D98-44D2-AEF2-2D48BC9F5B27}"/>
              </a:ext>
            </a:extLst>
          </p:cNvPr>
          <p:cNvSpPr txBox="1"/>
          <p:nvPr/>
        </p:nvSpPr>
        <p:spPr>
          <a:xfrm>
            <a:off x="-17981387" y="3054913"/>
            <a:ext cx="2876400" cy="369332"/>
          </a:xfrm>
          <a:prstGeom prst="rect">
            <a:avLst/>
          </a:prstGeom>
          <a:noFill/>
        </p:spPr>
        <p:txBody>
          <a:bodyPr wrap="square" rtlCol="0">
            <a:spAutoFit/>
          </a:bodyPr>
          <a:lstStyle/>
          <a:p>
            <a:pPr algn="ctr"/>
            <a:r>
              <a:rPr lang="en-GB" dirty="0"/>
              <a:t>Daniel Radcliffe</a:t>
            </a:r>
          </a:p>
        </p:txBody>
      </p:sp>
      <p:sp>
        <p:nvSpPr>
          <p:cNvPr id="59" name="ZoneTexte 58">
            <a:extLst>
              <a:ext uri="{FF2B5EF4-FFF2-40B4-BE49-F238E27FC236}">
                <a16:creationId xmlns:a16="http://schemas.microsoft.com/office/drawing/2014/main" id="{2BC157F8-CDF5-45B0-A192-D3BC3C4EAEA1}"/>
              </a:ext>
            </a:extLst>
          </p:cNvPr>
          <p:cNvSpPr txBox="1"/>
          <p:nvPr/>
        </p:nvSpPr>
        <p:spPr>
          <a:xfrm>
            <a:off x="-21441289" y="3054913"/>
            <a:ext cx="2876400" cy="369332"/>
          </a:xfrm>
          <a:prstGeom prst="rect">
            <a:avLst/>
          </a:prstGeom>
          <a:noFill/>
        </p:spPr>
        <p:txBody>
          <a:bodyPr wrap="square" rtlCol="0">
            <a:spAutoFit/>
          </a:bodyPr>
          <a:lstStyle/>
          <a:p>
            <a:pPr algn="ctr"/>
            <a:r>
              <a:rPr lang="en-GB" dirty="0"/>
              <a:t>Ben Affleck</a:t>
            </a:r>
          </a:p>
        </p:txBody>
      </p:sp>
    </p:spTree>
    <p:extLst>
      <p:ext uri="{BB962C8B-B14F-4D97-AF65-F5344CB8AC3E}">
        <p14:creationId xmlns:p14="http://schemas.microsoft.com/office/powerpoint/2010/main" val="1273279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15" name="Image 14" descr="Une image contenant mur, intérieur, personne, homme&#10;&#10;Description générée automatiquement">
            <a:extLst>
              <a:ext uri="{FF2B5EF4-FFF2-40B4-BE49-F238E27FC236}">
                <a16:creationId xmlns:a16="http://schemas.microsoft.com/office/drawing/2014/main" id="{2FD00EA5-0F24-4900-B714-958B560F5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494031"/>
            <a:ext cx="2876550" cy="3228975"/>
          </a:xfrm>
          <a:prstGeom prst="rect">
            <a:avLst/>
          </a:prstGeom>
        </p:spPr>
      </p:pic>
      <p:pic>
        <p:nvPicPr>
          <p:cNvPr id="19" name="Image 18" descr="Une image contenant mur, personne, homme, regardant&#10;&#10;Description générée automatiquement">
            <a:extLst>
              <a:ext uri="{FF2B5EF4-FFF2-40B4-BE49-F238E27FC236}">
                <a16:creationId xmlns:a16="http://schemas.microsoft.com/office/drawing/2014/main" id="{D633E0E7-6796-434D-BB5C-4B0735204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22" y="494031"/>
            <a:ext cx="2876550" cy="3228975"/>
          </a:xfrm>
          <a:prstGeom prst="rect">
            <a:avLst/>
          </a:prstGeom>
        </p:spPr>
      </p:pic>
      <p:pic>
        <p:nvPicPr>
          <p:cNvPr id="21" name="Image 20" descr="Une image contenant mur, personne, posant, flou&#10;&#10;Description générée automatiquement">
            <a:extLst>
              <a:ext uri="{FF2B5EF4-FFF2-40B4-BE49-F238E27FC236}">
                <a16:creationId xmlns:a16="http://schemas.microsoft.com/office/drawing/2014/main" id="{E19F15CA-DFC0-41D5-8E7C-9134B7014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7967" y="494031"/>
            <a:ext cx="2876550" cy="3228975"/>
          </a:xfrm>
          <a:prstGeom prst="rect">
            <a:avLst/>
          </a:prstGeom>
        </p:spPr>
      </p:pic>
      <p:sp>
        <p:nvSpPr>
          <p:cNvPr id="39" name="ZoneTexte 38">
            <a:extLst>
              <a:ext uri="{FF2B5EF4-FFF2-40B4-BE49-F238E27FC236}">
                <a16:creationId xmlns:a16="http://schemas.microsoft.com/office/drawing/2014/main" id="{75FD2EFD-8723-4A3E-84B0-A6BCC2CB653F}"/>
              </a:ext>
            </a:extLst>
          </p:cNvPr>
          <p:cNvSpPr txBox="1"/>
          <p:nvPr/>
        </p:nvSpPr>
        <p:spPr>
          <a:xfrm>
            <a:off x="9025497" y="3364065"/>
            <a:ext cx="2641491" cy="369332"/>
          </a:xfrm>
          <a:prstGeom prst="rect">
            <a:avLst/>
          </a:prstGeom>
          <a:noFill/>
        </p:spPr>
        <p:txBody>
          <a:bodyPr wrap="square" rtlCol="0">
            <a:spAutoFit/>
          </a:bodyPr>
          <a:lstStyle/>
          <a:p>
            <a:pPr algn="ctr"/>
            <a:r>
              <a:rPr lang="en-GB" dirty="0"/>
              <a:t>Keanu Reeves</a:t>
            </a:r>
          </a:p>
        </p:txBody>
      </p:sp>
      <p:sp>
        <p:nvSpPr>
          <p:cNvPr id="40" name="ZoneTexte 39">
            <a:extLst>
              <a:ext uri="{FF2B5EF4-FFF2-40B4-BE49-F238E27FC236}">
                <a16:creationId xmlns:a16="http://schemas.microsoft.com/office/drawing/2014/main" id="{331C28FE-50B6-4B2C-BE2B-D4990E7418E8}"/>
              </a:ext>
            </a:extLst>
          </p:cNvPr>
          <p:cNvSpPr txBox="1"/>
          <p:nvPr/>
        </p:nvSpPr>
        <p:spPr>
          <a:xfrm>
            <a:off x="4775255" y="3364065"/>
            <a:ext cx="2641491" cy="369332"/>
          </a:xfrm>
          <a:prstGeom prst="rect">
            <a:avLst/>
          </a:prstGeom>
          <a:noFill/>
        </p:spPr>
        <p:txBody>
          <a:bodyPr wrap="square" rtlCol="0">
            <a:spAutoFit/>
          </a:bodyPr>
          <a:lstStyle/>
          <a:p>
            <a:pPr algn="ctr"/>
            <a:r>
              <a:rPr lang="en-GB" dirty="0"/>
              <a:t>George Clooney</a:t>
            </a:r>
          </a:p>
        </p:txBody>
      </p:sp>
      <p:sp>
        <p:nvSpPr>
          <p:cNvPr id="41" name="ZoneTexte 40">
            <a:extLst>
              <a:ext uri="{FF2B5EF4-FFF2-40B4-BE49-F238E27FC236}">
                <a16:creationId xmlns:a16="http://schemas.microsoft.com/office/drawing/2014/main" id="{7678580A-91A0-4673-8A47-B2A6CA8AB8A1}"/>
              </a:ext>
            </a:extLst>
          </p:cNvPr>
          <p:cNvSpPr txBox="1"/>
          <p:nvPr/>
        </p:nvSpPr>
        <p:spPr>
          <a:xfrm>
            <a:off x="545952" y="3364065"/>
            <a:ext cx="2641491" cy="369332"/>
          </a:xfrm>
          <a:prstGeom prst="rect">
            <a:avLst/>
          </a:prstGeom>
          <a:noFill/>
        </p:spPr>
        <p:txBody>
          <a:bodyPr wrap="square" rtlCol="0">
            <a:spAutoFit/>
          </a:bodyPr>
          <a:lstStyle/>
          <a:p>
            <a:pPr algn="ctr"/>
            <a:r>
              <a:rPr lang="en-GB" dirty="0"/>
              <a:t>Justin Timberlake</a:t>
            </a:r>
          </a:p>
        </p:txBody>
      </p:sp>
    </p:spTree>
    <p:extLst>
      <p:ext uri="{BB962C8B-B14F-4D97-AF65-F5344CB8AC3E}">
        <p14:creationId xmlns:p14="http://schemas.microsoft.com/office/powerpoint/2010/main" val="140624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10160"/>
            <a:ext cx="9144000" cy="6858000"/>
          </a:xfrm>
        </p:spPr>
        <p:txBody>
          <a:bodyPr anchor="ctr">
            <a:normAutofit/>
          </a:bodyPr>
          <a:lstStyle/>
          <a:p>
            <a:r>
              <a:rPr lang="fr-FR" sz="3200" dirty="0"/>
              <a:t>Dans cette expérience, nous tentons de mieux comprendre l'information utilisée pour reconnaître les visages. </a:t>
            </a:r>
            <a:br>
              <a:rPr lang="fr-FR" sz="3200" dirty="0"/>
            </a:br>
            <a:r>
              <a:rPr lang="fr-FR" sz="3200" dirty="0"/>
              <a:t>Vous verrez des images d’acteurs connus présentées à l’endroit, à l’envers et en contraste négatif.</a:t>
            </a:r>
            <a:br>
              <a:rPr lang="fr-FR" sz="3200" dirty="0"/>
            </a:br>
            <a:br>
              <a:rPr lang="fr-FR" sz="3200" dirty="0"/>
            </a:br>
            <a:endParaRPr lang="fr-FR" sz="3200" dirty="0"/>
          </a:p>
        </p:txBody>
      </p:sp>
      <p:sp>
        <p:nvSpPr>
          <p:cNvPr id="4" name="ZoneTexte 3">
            <a:extLst>
              <a:ext uri="{FF2B5EF4-FFF2-40B4-BE49-F238E27FC236}">
                <a16:creationId xmlns:a16="http://schemas.microsoft.com/office/drawing/2014/main" id="{586E5B55-F493-DC7A-D55F-7F8B97295AA6}"/>
              </a:ext>
            </a:extLst>
          </p:cNvPr>
          <p:cNvSpPr txBox="1"/>
          <p:nvPr/>
        </p:nvSpPr>
        <p:spPr>
          <a:xfrm>
            <a:off x="1897380" y="5446514"/>
            <a:ext cx="8397240" cy="584775"/>
          </a:xfrm>
          <a:prstGeom prst="rect">
            <a:avLst/>
          </a:prstGeom>
          <a:noFill/>
        </p:spPr>
        <p:txBody>
          <a:bodyPr wrap="square">
            <a:spAutoFit/>
          </a:bodyPr>
          <a:lstStyle/>
          <a:p>
            <a:pPr algn="ctr"/>
            <a:r>
              <a:rPr lang="fr-FR" sz="3200" dirty="0">
                <a:latin typeface="+mj-lt"/>
              </a:rPr>
              <a:t>Appuyez sur ‘espace’ pour continuer</a:t>
            </a:r>
            <a:endParaRPr lang="en-GB" sz="3200" dirty="0">
              <a:latin typeface="+mj-lt"/>
            </a:endParaRPr>
          </a:p>
        </p:txBody>
      </p:sp>
    </p:spTree>
    <p:extLst>
      <p:ext uri="{BB962C8B-B14F-4D97-AF65-F5344CB8AC3E}">
        <p14:creationId xmlns:p14="http://schemas.microsoft.com/office/powerpoint/2010/main" val="3897702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4" name="Image 23" descr="Une image contenant homme, mur, personne, intérieur&#10;&#10;Description générée automatiquement">
            <a:extLst>
              <a:ext uri="{FF2B5EF4-FFF2-40B4-BE49-F238E27FC236}">
                <a16:creationId xmlns:a16="http://schemas.microsoft.com/office/drawing/2014/main" id="{5C97CCB9-6606-43DE-A601-40868FADF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200024"/>
            <a:ext cx="2876550" cy="3228975"/>
          </a:xfrm>
          <a:prstGeom prst="rect">
            <a:avLst/>
          </a:prstGeom>
        </p:spPr>
      </p:pic>
      <p:pic>
        <p:nvPicPr>
          <p:cNvPr id="26" name="Image 25" descr="Une image contenant mur, homme, intérieur, personne&#10;&#10;Description générée automatiquement">
            <a:extLst>
              <a:ext uri="{FF2B5EF4-FFF2-40B4-BE49-F238E27FC236}">
                <a16:creationId xmlns:a16="http://schemas.microsoft.com/office/drawing/2014/main" id="{857759B9-4584-4480-A247-A0AE729F2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78" y="200024"/>
            <a:ext cx="2876550" cy="3228975"/>
          </a:xfrm>
          <a:prstGeom prst="rect">
            <a:avLst/>
          </a:prstGeom>
        </p:spPr>
      </p:pic>
      <p:pic>
        <p:nvPicPr>
          <p:cNvPr id="28" name="Image 27" descr="Une image contenant homme, mur, personne, intérieur&#10;&#10;Description générée automatiquement">
            <a:extLst>
              <a:ext uri="{FF2B5EF4-FFF2-40B4-BE49-F238E27FC236}">
                <a16:creationId xmlns:a16="http://schemas.microsoft.com/office/drawing/2014/main" id="{7BE80B8E-7D2A-4C4C-9B66-9088E26F5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8504" y="200024"/>
            <a:ext cx="2876550" cy="3228975"/>
          </a:xfrm>
          <a:prstGeom prst="rect">
            <a:avLst/>
          </a:prstGeom>
        </p:spPr>
      </p:pic>
      <p:sp>
        <p:nvSpPr>
          <p:cNvPr id="30" name="ZoneTexte 29">
            <a:extLst>
              <a:ext uri="{FF2B5EF4-FFF2-40B4-BE49-F238E27FC236}">
                <a16:creationId xmlns:a16="http://schemas.microsoft.com/office/drawing/2014/main" id="{4912C9CD-04AD-453C-90CE-219CCADBB3D0}"/>
              </a:ext>
            </a:extLst>
          </p:cNvPr>
          <p:cNvSpPr txBox="1"/>
          <p:nvPr/>
        </p:nvSpPr>
        <p:spPr>
          <a:xfrm>
            <a:off x="486208" y="3059667"/>
            <a:ext cx="2641491" cy="369332"/>
          </a:xfrm>
          <a:prstGeom prst="rect">
            <a:avLst/>
          </a:prstGeom>
          <a:noFill/>
        </p:spPr>
        <p:txBody>
          <a:bodyPr wrap="square" rtlCol="0">
            <a:spAutoFit/>
          </a:bodyPr>
          <a:lstStyle/>
          <a:p>
            <a:pPr algn="ctr"/>
            <a:r>
              <a:rPr lang="en-GB" dirty="0"/>
              <a:t>Orlando Bloom</a:t>
            </a:r>
          </a:p>
        </p:txBody>
      </p:sp>
      <p:sp>
        <p:nvSpPr>
          <p:cNvPr id="32" name="ZoneTexte 31">
            <a:extLst>
              <a:ext uri="{FF2B5EF4-FFF2-40B4-BE49-F238E27FC236}">
                <a16:creationId xmlns:a16="http://schemas.microsoft.com/office/drawing/2014/main" id="{2B39D4B8-0318-4700-B8AD-19B255B4D9D5}"/>
              </a:ext>
            </a:extLst>
          </p:cNvPr>
          <p:cNvSpPr txBox="1"/>
          <p:nvPr/>
        </p:nvSpPr>
        <p:spPr>
          <a:xfrm>
            <a:off x="8726034" y="3059667"/>
            <a:ext cx="2641491" cy="369332"/>
          </a:xfrm>
          <a:prstGeom prst="rect">
            <a:avLst/>
          </a:prstGeom>
          <a:noFill/>
        </p:spPr>
        <p:txBody>
          <a:bodyPr wrap="square" rtlCol="0">
            <a:spAutoFit/>
          </a:bodyPr>
          <a:lstStyle/>
          <a:p>
            <a:pPr algn="ctr"/>
            <a:r>
              <a:rPr lang="en-GB" dirty="0"/>
              <a:t>Ryan Reynolds</a:t>
            </a:r>
          </a:p>
        </p:txBody>
      </p:sp>
      <p:sp>
        <p:nvSpPr>
          <p:cNvPr id="34" name="ZoneTexte 33">
            <a:extLst>
              <a:ext uri="{FF2B5EF4-FFF2-40B4-BE49-F238E27FC236}">
                <a16:creationId xmlns:a16="http://schemas.microsoft.com/office/drawing/2014/main" id="{D99EB37F-86B0-4D08-992D-83620DBF98D2}"/>
              </a:ext>
            </a:extLst>
          </p:cNvPr>
          <p:cNvSpPr txBox="1"/>
          <p:nvPr/>
        </p:nvSpPr>
        <p:spPr>
          <a:xfrm>
            <a:off x="4775255" y="3059667"/>
            <a:ext cx="2641491" cy="369332"/>
          </a:xfrm>
          <a:prstGeom prst="rect">
            <a:avLst/>
          </a:prstGeom>
          <a:noFill/>
        </p:spPr>
        <p:txBody>
          <a:bodyPr wrap="square" rtlCol="0">
            <a:spAutoFit/>
          </a:bodyPr>
          <a:lstStyle/>
          <a:p>
            <a:pPr algn="ctr"/>
            <a:r>
              <a:rPr lang="en-GB" dirty="0"/>
              <a:t>Patrick Dempsey</a:t>
            </a:r>
          </a:p>
        </p:txBody>
      </p:sp>
    </p:spTree>
    <p:extLst>
      <p:ext uri="{BB962C8B-B14F-4D97-AF65-F5344CB8AC3E}">
        <p14:creationId xmlns:p14="http://schemas.microsoft.com/office/powerpoint/2010/main" val="3165636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3" name="Image 2" descr="Une image contenant homme, mur, personne, intérieur&#10;&#10;Description générée automatiquement">
            <a:extLst>
              <a:ext uri="{FF2B5EF4-FFF2-40B4-BE49-F238E27FC236}">
                <a16:creationId xmlns:a16="http://schemas.microsoft.com/office/drawing/2014/main" id="{DBF92CE1-815A-45B5-B203-9A852662A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5141" y="390345"/>
            <a:ext cx="2876550" cy="3228975"/>
          </a:xfrm>
          <a:prstGeom prst="rect">
            <a:avLst/>
          </a:prstGeom>
        </p:spPr>
      </p:pic>
      <p:pic>
        <p:nvPicPr>
          <p:cNvPr id="4" name="Image 3" descr="Une image contenant mur, personne, homme, intérieur&#10;&#10;Description générée automatiquement">
            <a:extLst>
              <a:ext uri="{FF2B5EF4-FFF2-40B4-BE49-F238E27FC236}">
                <a16:creationId xmlns:a16="http://schemas.microsoft.com/office/drawing/2014/main" id="{152C7450-75C5-4399-B491-F593B8E98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5450" y="390345"/>
            <a:ext cx="2876550" cy="3228975"/>
          </a:xfrm>
          <a:prstGeom prst="rect">
            <a:avLst/>
          </a:prstGeom>
        </p:spPr>
      </p:pic>
      <p:sp>
        <p:nvSpPr>
          <p:cNvPr id="5" name="ZoneTexte 4">
            <a:extLst>
              <a:ext uri="{FF2B5EF4-FFF2-40B4-BE49-F238E27FC236}">
                <a16:creationId xmlns:a16="http://schemas.microsoft.com/office/drawing/2014/main" id="{23C61223-E777-4D00-96FF-88870152F868}"/>
              </a:ext>
            </a:extLst>
          </p:cNvPr>
          <p:cNvSpPr txBox="1"/>
          <p:nvPr/>
        </p:nvSpPr>
        <p:spPr>
          <a:xfrm>
            <a:off x="9432980" y="3244334"/>
            <a:ext cx="2641491" cy="369332"/>
          </a:xfrm>
          <a:prstGeom prst="rect">
            <a:avLst/>
          </a:prstGeom>
          <a:noFill/>
        </p:spPr>
        <p:txBody>
          <a:bodyPr wrap="square" rtlCol="0">
            <a:spAutoFit/>
          </a:bodyPr>
          <a:lstStyle/>
          <a:p>
            <a:pPr algn="ctr"/>
            <a:r>
              <a:rPr lang="en-GB" dirty="0"/>
              <a:t>Matt Damon</a:t>
            </a:r>
          </a:p>
        </p:txBody>
      </p:sp>
      <p:sp>
        <p:nvSpPr>
          <p:cNvPr id="7" name="ZoneTexte 6">
            <a:extLst>
              <a:ext uri="{FF2B5EF4-FFF2-40B4-BE49-F238E27FC236}">
                <a16:creationId xmlns:a16="http://schemas.microsoft.com/office/drawing/2014/main" id="{9CDBB907-E324-41D7-AEA4-5DF229535DA7}"/>
              </a:ext>
            </a:extLst>
          </p:cNvPr>
          <p:cNvSpPr txBox="1"/>
          <p:nvPr/>
        </p:nvSpPr>
        <p:spPr>
          <a:xfrm rot="60000">
            <a:off x="5602671" y="3267357"/>
            <a:ext cx="2641491" cy="369332"/>
          </a:xfrm>
          <a:prstGeom prst="rect">
            <a:avLst/>
          </a:prstGeom>
          <a:noFill/>
        </p:spPr>
        <p:txBody>
          <a:bodyPr wrap="square" rtlCol="0">
            <a:spAutoFit/>
          </a:bodyPr>
          <a:lstStyle/>
          <a:p>
            <a:pPr algn="ctr"/>
            <a:r>
              <a:rPr lang="en-GB" dirty="0"/>
              <a:t>Hugh Jackman</a:t>
            </a:r>
          </a:p>
        </p:txBody>
      </p:sp>
      <p:pic>
        <p:nvPicPr>
          <p:cNvPr id="8" name="Image 7" descr="Une image contenant mur, homme, personne, intérieur&#10;&#10;Description générée automatiquement">
            <a:extLst>
              <a:ext uri="{FF2B5EF4-FFF2-40B4-BE49-F238E27FC236}">
                <a16:creationId xmlns:a16="http://schemas.microsoft.com/office/drawing/2014/main" id="{E0084C52-DC79-48B6-B3B2-652EFD513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833" y="390345"/>
            <a:ext cx="2876550" cy="3228975"/>
          </a:xfrm>
          <a:prstGeom prst="rect">
            <a:avLst/>
          </a:prstGeom>
        </p:spPr>
      </p:pic>
      <p:sp>
        <p:nvSpPr>
          <p:cNvPr id="9" name="ZoneTexte 8">
            <a:extLst>
              <a:ext uri="{FF2B5EF4-FFF2-40B4-BE49-F238E27FC236}">
                <a16:creationId xmlns:a16="http://schemas.microsoft.com/office/drawing/2014/main" id="{B4AC7D82-E630-4DF9-8706-53BBC9434736}"/>
              </a:ext>
            </a:extLst>
          </p:cNvPr>
          <p:cNvSpPr txBox="1"/>
          <p:nvPr/>
        </p:nvSpPr>
        <p:spPr>
          <a:xfrm>
            <a:off x="1772363" y="3244334"/>
            <a:ext cx="2641491" cy="369332"/>
          </a:xfrm>
          <a:prstGeom prst="rect">
            <a:avLst/>
          </a:prstGeom>
          <a:noFill/>
        </p:spPr>
        <p:txBody>
          <a:bodyPr wrap="square" rtlCol="0">
            <a:spAutoFit/>
          </a:bodyPr>
          <a:lstStyle/>
          <a:p>
            <a:pPr algn="ctr"/>
            <a:r>
              <a:rPr lang="en-GB" dirty="0"/>
              <a:t>Brad Pitt</a:t>
            </a:r>
          </a:p>
        </p:txBody>
      </p:sp>
    </p:spTree>
    <p:extLst>
      <p:ext uri="{BB962C8B-B14F-4D97-AF65-F5344CB8AC3E}">
        <p14:creationId xmlns:p14="http://schemas.microsoft.com/office/powerpoint/2010/main" val="2711546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 name="Image 1" descr="Une image contenant mur, personne, homme, intérieur&#10;&#10;Description générée automatiquement">
            <a:extLst>
              <a:ext uri="{FF2B5EF4-FFF2-40B4-BE49-F238E27FC236}">
                <a16:creationId xmlns:a16="http://schemas.microsoft.com/office/drawing/2014/main" id="{B4B9E1BB-B5E0-442D-BFF4-59ADD67B0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475" y="591762"/>
            <a:ext cx="2876550" cy="3228975"/>
          </a:xfrm>
          <a:prstGeom prst="rect">
            <a:avLst/>
          </a:prstGeom>
        </p:spPr>
      </p:pic>
      <p:pic>
        <p:nvPicPr>
          <p:cNvPr id="3" name="Image 2" descr="Une image contenant mur, personne, homme, intérieur&#10;&#10;Description générée automatiquement">
            <a:extLst>
              <a:ext uri="{FF2B5EF4-FFF2-40B4-BE49-F238E27FC236}">
                <a16:creationId xmlns:a16="http://schemas.microsoft.com/office/drawing/2014/main" id="{9A4A3AB2-BD2A-45C6-89F1-F0F4CA03E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657" y="591762"/>
            <a:ext cx="2876550" cy="3228975"/>
          </a:xfrm>
          <a:prstGeom prst="rect">
            <a:avLst/>
          </a:prstGeom>
        </p:spPr>
      </p:pic>
      <p:pic>
        <p:nvPicPr>
          <p:cNvPr id="4" name="Image 3" descr="Une image contenant mur, homme, personne, intérieur&#10;&#10;Description générée automatiquement">
            <a:extLst>
              <a:ext uri="{FF2B5EF4-FFF2-40B4-BE49-F238E27FC236}">
                <a16:creationId xmlns:a16="http://schemas.microsoft.com/office/drawing/2014/main" id="{40B67408-E437-41FE-B832-229DA8004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3838" y="591762"/>
            <a:ext cx="2876550" cy="3228975"/>
          </a:xfrm>
          <a:prstGeom prst="rect">
            <a:avLst/>
          </a:prstGeom>
        </p:spPr>
      </p:pic>
      <p:sp>
        <p:nvSpPr>
          <p:cNvPr id="5" name="ZoneTexte 4">
            <a:extLst>
              <a:ext uri="{FF2B5EF4-FFF2-40B4-BE49-F238E27FC236}">
                <a16:creationId xmlns:a16="http://schemas.microsoft.com/office/drawing/2014/main" id="{CFC6C2C8-37FA-42A6-B96B-BBFD8564D70C}"/>
              </a:ext>
            </a:extLst>
          </p:cNvPr>
          <p:cNvSpPr txBox="1"/>
          <p:nvPr/>
        </p:nvSpPr>
        <p:spPr>
          <a:xfrm>
            <a:off x="9181368" y="3451405"/>
            <a:ext cx="2641491" cy="369332"/>
          </a:xfrm>
          <a:prstGeom prst="rect">
            <a:avLst/>
          </a:prstGeom>
          <a:noFill/>
        </p:spPr>
        <p:txBody>
          <a:bodyPr wrap="square" rtlCol="0">
            <a:spAutoFit/>
          </a:bodyPr>
          <a:lstStyle/>
          <a:p>
            <a:pPr algn="ctr"/>
            <a:r>
              <a:rPr lang="en-GB" dirty="0"/>
              <a:t>Leonardo DiCaprio</a:t>
            </a:r>
          </a:p>
        </p:txBody>
      </p:sp>
      <p:sp>
        <p:nvSpPr>
          <p:cNvPr id="6" name="ZoneTexte 5">
            <a:extLst>
              <a:ext uri="{FF2B5EF4-FFF2-40B4-BE49-F238E27FC236}">
                <a16:creationId xmlns:a16="http://schemas.microsoft.com/office/drawing/2014/main" id="{70A922B0-AE79-4363-A248-0CA5BE4B8829}"/>
              </a:ext>
            </a:extLst>
          </p:cNvPr>
          <p:cNvSpPr txBox="1"/>
          <p:nvPr/>
        </p:nvSpPr>
        <p:spPr>
          <a:xfrm>
            <a:off x="1329005" y="3451405"/>
            <a:ext cx="2641491" cy="369332"/>
          </a:xfrm>
          <a:prstGeom prst="rect">
            <a:avLst/>
          </a:prstGeom>
          <a:noFill/>
        </p:spPr>
        <p:txBody>
          <a:bodyPr wrap="square" rtlCol="0">
            <a:spAutoFit/>
          </a:bodyPr>
          <a:lstStyle/>
          <a:p>
            <a:pPr algn="ctr"/>
            <a:r>
              <a:rPr lang="en-GB" dirty="0"/>
              <a:t>Ben Stiller</a:t>
            </a:r>
          </a:p>
        </p:txBody>
      </p:sp>
      <p:sp>
        <p:nvSpPr>
          <p:cNvPr id="7" name="ZoneTexte 6">
            <a:extLst>
              <a:ext uri="{FF2B5EF4-FFF2-40B4-BE49-F238E27FC236}">
                <a16:creationId xmlns:a16="http://schemas.microsoft.com/office/drawing/2014/main" id="{84C4814D-80C6-4969-B8A6-BE5ED9B0E772}"/>
              </a:ext>
            </a:extLst>
          </p:cNvPr>
          <p:cNvSpPr txBox="1"/>
          <p:nvPr/>
        </p:nvSpPr>
        <p:spPr>
          <a:xfrm>
            <a:off x="5255187" y="3451405"/>
            <a:ext cx="2641491" cy="369332"/>
          </a:xfrm>
          <a:prstGeom prst="rect">
            <a:avLst/>
          </a:prstGeom>
          <a:noFill/>
        </p:spPr>
        <p:txBody>
          <a:bodyPr wrap="square" rtlCol="0">
            <a:spAutoFit/>
          </a:bodyPr>
          <a:lstStyle/>
          <a:p>
            <a:pPr algn="ctr"/>
            <a:r>
              <a:rPr lang="en-GB" dirty="0"/>
              <a:t>Daniel Craig</a:t>
            </a:r>
          </a:p>
        </p:txBody>
      </p:sp>
    </p:spTree>
    <p:extLst>
      <p:ext uri="{BB962C8B-B14F-4D97-AF65-F5344CB8AC3E}">
        <p14:creationId xmlns:p14="http://schemas.microsoft.com/office/powerpoint/2010/main" val="2740688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2" name="Image 1" descr="Une image contenant mur, homme, personne, regardant&#10;&#10;Description générée automatiquement">
            <a:extLst>
              <a:ext uri="{FF2B5EF4-FFF2-40B4-BE49-F238E27FC236}">
                <a16:creationId xmlns:a16="http://schemas.microsoft.com/office/drawing/2014/main" id="{8F6F9883-0951-4E72-8D13-87C398DE2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347" y="1007953"/>
            <a:ext cx="2876550" cy="3228975"/>
          </a:xfrm>
          <a:prstGeom prst="rect">
            <a:avLst/>
          </a:prstGeom>
        </p:spPr>
      </p:pic>
      <p:pic>
        <p:nvPicPr>
          <p:cNvPr id="3" name="Image 2" descr="Une image contenant mur, personne, intérieur, posant&#10;&#10;Description générée automatiquement">
            <a:extLst>
              <a:ext uri="{FF2B5EF4-FFF2-40B4-BE49-F238E27FC236}">
                <a16:creationId xmlns:a16="http://schemas.microsoft.com/office/drawing/2014/main" id="{A5BEDE8D-FF98-42C4-B8C4-0AB745C24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249" y="1007953"/>
            <a:ext cx="2876550" cy="3228975"/>
          </a:xfrm>
          <a:prstGeom prst="rect">
            <a:avLst/>
          </a:prstGeom>
        </p:spPr>
      </p:pic>
      <p:pic>
        <p:nvPicPr>
          <p:cNvPr id="4" name="Image 3" descr="Une image contenant mur, personne, intérieur, regardant&#10;&#10;Description générée automatiquement">
            <a:extLst>
              <a:ext uri="{FF2B5EF4-FFF2-40B4-BE49-F238E27FC236}">
                <a16:creationId xmlns:a16="http://schemas.microsoft.com/office/drawing/2014/main" id="{8F7563F3-2A68-40B4-951F-51F8180B8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150" y="1007953"/>
            <a:ext cx="2876550" cy="3228975"/>
          </a:xfrm>
          <a:prstGeom prst="rect">
            <a:avLst/>
          </a:prstGeom>
        </p:spPr>
      </p:pic>
      <p:sp>
        <p:nvSpPr>
          <p:cNvPr id="5" name="ZoneTexte 4">
            <a:extLst>
              <a:ext uri="{FF2B5EF4-FFF2-40B4-BE49-F238E27FC236}">
                <a16:creationId xmlns:a16="http://schemas.microsoft.com/office/drawing/2014/main" id="{5C3EA1E3-599E-4480-A967-E8BB999FEF0B}"/>
              </a:ext>
            </a:extLst>
          </p:cNvPr>
          <p:cNvSpPr txBox="1"/>
          <p:nvPr/>
        </p:nvSpPr>
        <p:spPr>
          <a:xfrm>
            <a:off x="7787680" y="3898769"/>
            <a:ext cx="2641491" cy="369332"/>
          </a:xfrm>
          <a:prstGeom prst="rect">
            <a:avLst/>
          </a:prstGeom>
          <a:noFill/>
        </p:spPr>
        <p:txBody>
          <a:bodyPr wrap="square" rtlCol="0">
            <a:spAutoFit/>
          </a:bodyPr>
          <a:lstStyle/>
          <a:p>
            <a:pPr algn="ctr"/>
            <a:r>
              <a:rPr lang="en-GB" dirty="0"/>
              <a:t>Elijah Wood</a:t>
            </a:r>
          </a:p>
        </p:txBody>
      </p:sp>
      <p:sp>
        <p:nvSpPr>
          <p:cNvPr id="6" name="ZoneTexte 5">
            <a:extLst>
              <a:ext uri="{FF2B5EF4-FFF2-40B4-BE49-F238E27FC236}">
                <a16:creationId xmlns:a16="http://schemas.microsoft.com/office/drawing/2014/main" id="{B49A2663-D65E-4834-9E52-0B3FB3793E07}"/>
              </a:ext>
            </a:extLst>
          </p:cNvPr>
          <p:cNvSpPr txBox="1"/>
          <p:nvPr/>
        </p:nvSpPr>
        <p:spPr>
          <a:xfrm>
            <a:off x="4327779" y="3898769"/>
            <a:ext cx="2641491" cy="369332"/>
          </a:xfrm>
          <a:prstGeom prst="rect">
            <a:avLst/>
          </a:prstGeom>
          <a:noFill/>
        </p:spPr>
        <p:txBody>
          <a:bodyPr wrap="square" rtlCol="0">
            <a:spAutoFit/>
          </a:bodyPr>
          <a:lstStyle/>
          <a:p>
            <a:pPr algn="ctr"/>
            <a:r>
              <a:rPr lang="en-GB" dirty="0"/>
              <a:t>Daniel Radcliffe</a:t>
            </a:r>
          </a:p>
        </p:txBody>
      </p:sp>
      <p:sp>
        <p:nvSpPr>
          <p:cNvPr id="7" name="ZoneTexte 6">
            <a:extLst>
              <a:ext uri="{FF2B5EF4-FFF2-40B4-BE49-F238E27FC236}">
                <a16:creationId xmlns:a16="http://schemas.microsoft.com/office/drawing/2014/main" id="{DE9E27E9-0042-4C81-BD10-B062260860F0}"/>
              </a:ext>
            </a:extLst>
          </p:cNvPr>
          <p:cNvSpPr txBox="1"/>
          <p:nvPr/>
        </p:nvSpPr>
        <p:spPr>
          <a:xfrm>
            <a:off x="867877" y="3898769"/>
            <a:ext cx="2641491" cy="369332"/>
          </a:xfrm>
          <a:prstGeom prst="rect">
            <a:avLst/>
          </a:prstGeom>
          <a:noFill/>
        </p:spPr>
        <p:txBody>
          <a:bodyPr wrap="square" rtlCol="0">
            <a:spAutoFit/>
          </a:bodyPr>
          <a:lstStyle/>
          <a:p>
            <a:pPr algn="ctr"/>
            <a:r>
              <a:rPr lang="en-GB" dirty="0"/>
              <a:t>Ben Affleck</a:t>
            </a:r>
          </a:p>
        </p:txBody>
      </p:sp>
    </p:spTree>
    <p:extLst>
      <p:ext uri="{BB962C8B-B14F-4D97-AF65-F5344CB8AC3E}">
        <p14:creationId xmlns:p14="http://schemas.microsoft.com/office/powerpoint/2010/main" val="3706833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3" name="Image 2" descr="Une image contenant texte, mur, personne, posant&#10;&#10;Description générée automatiquement">
            <a:extLst>
              <a:ext uri="{FF2B5EF4-FFF2-40B4-BE49-F238E27FC236}">
                <a16:creationId xmlns:a16="http://schemas.microsoft.com/office/drawing/2014/main" id="{4768CBCA-1532-44F8-BEF7-3BBE5D2E6C1B}"/>
              </a:ext>
            </a:extLst>
          </p:cNvPr>
          <p:cNvPicPr>
            <a:picLocks noChangeAspect="1"/>
          </p:cNvPicPr>
          <p:nvPr/>
        </p:nvPicPr>
        <p:blipFill rotWithShape="1">
          <a:blip r:embed="rId2">
            <a:extLst>
              <a:ext uri="{28A0092B-C50C-407E-A947-70E740481C1C}">
                <a14:useLocalDpi xmlns:a14="http://schemas.microsoft.com/office/drawing/2010/main" val="0"/>
              </a:ext>
            </a:extLst>
          </a:blip>
          <a:srcRect b="3279"/>
          <a:stretch/>
        </p:blipFill>
        <p:spPr>
          <a:xfrm>
            <a:off x="1019003" y="1300798"/>
            <a:ext cx="2308084" cy="2574012"/>
          </a:xfrm>
          <a:prstGeom prst="rect">
            <a:avLst/>
          </a:prstGeom>
        </p:spPr>
      </p:pic>
      <p:pic>
        <p:nvPicPr>
          <p:cNvPr id="5" name="Image 4" descr="Une image contenant texte, homme, mur, personne&#10;&#10;Description générée automatiquement">
            <a:extLst>
              <a:ext uri="{FF2B5EF4-FFF2-40B4-BE49-F238E27FC236}">
                <a16:creationId xmlns:a16="http://schemas.microsoft.com/office/drawing/2014/main" id="{17CE54C3-FBCC-4DE1-96A5-F5032BFA8F06}"/>
              </a:ext>
            </a:extLst>
          </p:cNvPr>
          <p:cNvPicPr>
            <a:picLocks noChangeAspect="1"/>
          </p:cNvPicPr>
          <p:nvPr/>
        </p:nvPicPr>
        <p:blipFill rotWithShape="1">
          <a:blip r:embed="rId3">
            <a:extLst>
              <a:ext uri="{28A0092B-C50C-407E-A947-70E740481C1C}">
                <a14:useLocalDpi xmlns:a14="http://schemas.microsoft.com/office/drawing/2010/main" val="0"/>
              </a:ext>
            </a:extLst>
          </a:blip>
          <a:srcRect b="5007"/>
          <a:stretch/>
        </p:blipFill>
        <p:spPr>
          <a:xfrm>
            <a:off x="3285525" y="4031846"/>
            <a:ext cx="2305863" cy="2555479"/>
          </a:xfrm>
          <a:prstGeom prst="rect">
            <a:avLst/>
          </a:prstGeom>
        </p:spPr>
      </p:pic>
      <p:pic>
        <p:nvPicPr>
          <p:cNvPr id="7" name="Image 6" descr="Une image contenant texte, mur, homme, personne&#10;&#10;Description générée automatiquement">
            <a:extLst>
              <a:ext uri="{FF2B5EF4-FFF2-40B4-BE49-F238E27FC236}">
                <a16:creationId xmlns:a16="http://schemas.microsoft.com/office/drawing/2014/main" id="{BEDB6318-5E57-45B3-879E-E7CFEFA6548E}"/>
              </a:ext>
            </a:extLst>
          </p:cNvPr>
          <p:cNvPicPr>
            <a:picLocks noChangeAspect="1"/>
          </p:cNvPicPr>
          <p:nvPr/>
        </p:nvPicPr>
        <p:blipFill rotWithShape="1">
          <a:blip r:embed="rId4">
            <a:extLst>
              <a:ext uri="{28A0092B-C50C-407E-A947-70E740481C1C}">
                <a14:useLocalDpi xmlns:a14="http://schemas.microsoft.com/office/drawing/2010/main" val="0"/>
              </a:ext>
            </a:extLst>
          </a:blip>
          <a:srcRect b="3279"/>
          <a:stretch/>
        </p:blipFill>
        <p:spPr>
          <a:xfrm>
            <a:off x="9202134" y="1300798"/>
            <a:ext cx="2305863" cy="2574012"/>
          </a:xfrm>
          <a:prstGeom prst="rect">
            <a:avLst/>
          </a:prstGeom>
        </p:spPr>
      </p:pic>
      <p:pic>
        <p:nvPicPr>
          <p:cNvPr id="9" name="Image 8" descr="Une image contenant texte, homme, mur, personne&#10;&#10;Description générée automatiquement">
            <a:extLst>
              <a:ext uri="{FF2B5EF4-FFF2-40B4-BE49-F238E27FC236}">
                <a16:creationId xmlns:a16="http://schemas.microsoft.com/office/drawing/2014/main" id="{BF59172F-A27F-4099-8F6F-80D6242B0F32}"/>
              </a:ext>
            </a:extLst>
          </p:cNvPr>
          <p:cNvPicPr>
            <a:picLocks noChangeAspect="1"/>
          </p:cNvPicPr>
          <p:nvPr/>
        </p:nvPicPr>
        <p:blipFill rotWithShape="1">
          <a:blip r:embed="rId5">
            <a:extLst>
              <a:ext uri="{28A0092B-C50C-407E-A947-70E740481C1C}">
                <a14:useLocalDpi xmlns:a14="http://schemas.microsoft.com/office/drawing/2010/main" val="0"/>
              </a:ext>
            </a:extLst>
          </a:blip>
          <a:srcRect b="3279"/>
          <a:stretch/>
        </p:blipFill>
        <p:spPr>
          <a:xfrm>
            <a:off x="6883660" y="4022797"/>
            <a:ext cx="2308084" cy="2574011"/>
          </a:xfrm>
          <a:prstGeom prst="rect">
            <a:avLst/>
          </a:prstGeom>
        </p:spPr>
      </p:pic>
      <p:pic>
        <p:nvPicPr>
          <p:cNvPr id="11" name="Image 10" descr="Une image contenant texte, mur, homme, regardant&#10;&#10;Description générée automatiquement">
            <a:extLst>
              <a:ext uri="{FF2B5EF4-FFF2-40B4-BE49-F238E27FC236}">
                <a16:creationId xmlns:a16="http://schemas.microsoft.com/office/drawing/2014/main" id="{54BAA2A6-28F3-4A18-A728-4A7A5FE27404}"/>
              </a:ext>
            </a:extLst>
          </p:cNvPr>
          <p:cNvPicPr>
            <a:picLocks noChangeAspect="1"/>
          </p:cNvPicPr>
          <p:nvPr/>
        </p:nvPicPr>
        <p:blipFill rotWithShape="1">
          <a:blip r:embed="rId6">
            <a:extLst>
              <a:ext uri="{28A0092B-C50C-407E-A947-70E740481C1C}">
                <a14:useLocalDpi xmlns:a14="http://schemas.microsoft.com/office/drawing/2010/main" val="0"/>
              </a:ext>
            </a:extLst>
          </a:blip>
          <a:srcRect b="3279"/>
          <a:stretch/>
        </p:blipFill>
        <p:spPr>
          <a:xfrm>
            <a:off x="4941958" y="121604"/>
            <a:ext cx="2308084" cy="2574011"/>
          </a:xfrm>
          <a:prstGeom prst="rect">
            <a:avLst/>
          </a:prstGeom>
        </p:spPr>
      </p:pic>
      <p:sp>
        <p:nvSpPr>
          <p:cNvPr id="12" name="ZoneTexte 11">
            <a:extLst>
              <a:ext uri="{FF2B5EF4-FFF2-40B4-BE49-F238E27FC236}">
                <a16:creationId xmlns:a16="http://schemas.microsoft.com/office/drawing/2014/main" id="{F604074C-3F4D-49CB-9570-D64D2336A4A1}"/>
              </a:ext>
            </a:extLst>
          </p:cNvPr>
          <p:cNvSpPr txBox="1"/>
          <p:nvPr/>
        </p:nvSpPr>
        <p:spPr>
          <a:xfrm>
            <a:off x="5089267" y="3329461"/>
            <a:ext cx="2013466" cy="369332"/>
          </a:xfrm>
          <a:prstGeom prst="rect">
            <a:avLst/>
          </a:prstGeom>
          <a:solidFill>
            <a:schemeClr val="bg1">
              <a:lumMod val="65000"/>
            </a:schemeClr>
          </a:solidFill>
        </p:spPr>
        <p:txBody>
          <a:bodyPr wrap="square" rtlCol="0">
            <a:spAutoFit/>
          </a:bodyPr>
          <a:lstStyle/>
          <a:p>
            <a:pPr algn="ctr"/>
            <a:r>
              <a:rPr lang="en-GB" dirty="0"/>
              <a:t>I don’t know</a:t>
            </a:r>
          </a:p>
        </p:txBody>
      </p:sp>
    </p:spTree>
    <p:extLst>
      <p:ext uri="{BB962C8B-B14F-4D97-AF65-F5344CB8AC3E}">
        <p14:creationId xmlns:p14="http://schemas.microsoft.com/office/powerpoint/2010/main" val="1328790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3" name="Image 2" descr="Une image contenant texte, mur, personne, posant&#10;&#10;Description générée automatiquement">
            <a:extLst>
              <a:ext uri="{FF2B5EF4-FFF2-40B4-BE49-F238E27FC236}">
                <a16:creationId xmlns:a16="http://schemas.microsoft.com/office/drawing/2014/main" id="{4768CBCA-1532-44F8-BEF7-3BBE5D2E6C1B}"/>
              </a:ext>
            </a:extLst>
          </p:cNvPr>
          <p:cNvPicPr>
            <a:picLocks noChangeAspect="1"/>
          </p:cNvPicPr>
          <p:nvPr/>
        </p:nvPicPr>
        <p:blipFill rotWithShape="1">
          <a:blip r:embed="rId2">
            <a:extLst>
              <a:ext uri="{28A0092B-C50C-407E-A947-70E740481C1C}">
                <a14:useLocalDpi xmlns:a14="http://schemas.microsoft.com/office/drawing/2010/main" val="0"/>
              </a:ext>
            </a:extLst>
          </a:blip>
          <a:srcRect t="3133" b="3279"/>
          <a:stretch/>
        </p:blipFill>
        <p:spPr>
          <a:xfrm>
            <a:off x="1019003" y="1384182"/>
            <a:ext cx="2308084" cy="2490627"/>
          </a:xfrm>
          <a:prstGeom prst="rect">
            <a:avLst/>
          </a:prstGeom>
          <a:ln>
            <a:solidFill>
              <a:schemeClr val="bg1">
                <a:lumMod val="65000"/>
              </a:schemeClr>
            </a:solidFill>
          </a:ln>
        </p:spPr>
      </p:pic>
      <p:pic>
        <p:nvPicPr>
          <p:cNvPr id="5" name="Image 4" descr="Une image contenant texte, homme, mur, personne&#10;&#10;Description générée automatiquement">
            <a:extLst>
              <a:ext uri="{FF2B5EF4-FFF2-40B4-BE49-F238E27FC236}">
                <a16:creationId xmlns:a16="http://schemas.microsoft.com/office/drawing/2014/main" id="{17CE54C3-FBCC-4DE1-96A5-F5032BFA8F06}"/>
              </a:ext>
            </a:extLst>
          </p:cNvPr>
          <p:cNvPicPr>
            <a:picLocks noChangeAspect="1"/>
          </p:cNvPicPr>
          <p:nvPr/>
        </p:nvPicPr>
        <p:blipFill rotWithShape="1">
          <a:blip r:embed="rId3">
            <a:extLst>
              <a:ext uri="{28A0092B-C50C-407E-A947-70E740481C1C}">
                <a14:useLocalDpi xmlns:a14="http://schemas.microsoft.com/office/drawing/2010/main" val="0"/>
              </a:ext>
            </a:extLst>
          </a:blip>
          <a:srcRect t="2411" b="5007"/>
          <a:stretch/>
        </p:blipFill>
        <p:spPr>
          <a:xfrm>
            <a:off x="3285525" y="4096698"/>
            <a:ext cx="2305863" cy="2490627"/>
          </a:xfrm>
          <a:prstGeom prst="rect">
            <a:avLst/>
          </a:prstGeom>
          <a:ln>
            <a:solidFill>
              <a:schemeClr val="bg1">
                <a:lumMod val="65000"/>
              </a:schemeClr>
            </a:solidFill>
          </a:ln>
        </p:spPr>
      </p:pic>
      <p:pic>
        <p:nvPicPr>
          <p:cNvPr id="7" name="Image 6" descr="Une image contenant texte, mur, homme, personne&#10;&#10;Description générée automatiquement">
            <a:extLst>
              <a:ext uri="{FF2B5EF4-FFF2-40B4-BE49-F238E27FC236}">
                <a16:creationId xmlns:a16="http://schemas.microsoft.com/office/drawing/2014/main" id="{BEDB6318-5E57-45B3-879E-E7CFEFA6548E}"/>
              </a:ext>
            </a:extLst>
          </p:cNvPr>
          <p:cNvPicPr>
            <a:picLocks noChangeAspect="1"/>
          </p:cNvPicPr>
          <p:nvPr/>
        </p:nvPicPr>
        <p:blipFill rotWithShape="1">
          <a:blip r:embed="rId4">
            <a:extLst>
              <a:ext uri="{28A0092B-C50C-407E-A947-70E740481C1C}">
                <a14:useLocalDpi xmlns:a14="http://schemas.microsoft.com/office/drawing/2010/main" val="0"/>
              </a:ext>
            </a:extLst>
          </a:blip>
          <a:srcRect t="3133" b="3279"/>
          <a:stretch/>
        </p:blipFill>
        <p:spPr>
          <a:xfrm>
            <a:off x="9202134" y="1384182"/>
            <a:ext cx="2305863" cy="2490628"/>
          </a:xfrm>
          <a:prstGeom prst="rect">
            <a:avLst/>
          </a:prstGeom>
          <a:ln>
            <a:solidFill>
              <a:schemeClr val="bg1">
                <a:lumMod val="65000"/>
              </a:schemeClr>
            </a:solidFill>
          </a:ln>
        </p:spPr>
      </p:pic>
      <p:pic>
        <p:nvPicPr>
          <p:cNvPr id="9" name="Image 8" descr="Une image contenant texte, homme, mur, personne&#10;&#10;Description générée automatiquement">
            <a:extLst>
              <a:ext uri="{FF2B5EF4-FFF2-40B4-BE49-F238E27FC236}">
                <a16:creationId xmlns:a16="http://schemas.microsoft.com/office/drawing/2014/main" id="{BF59172F-A27F-4099-8F6F-80D6242B0F32}"/>
              </a:ext>
            </a:extLst>
          </p:cNvPr>
          <p:cNvPicPr>
            <a:picLocks noChangeAspect="1"/>
          </p:cNvPicPr>
          <p:nvPr/>
        </p:nvPicPr>
        <p:blipFill rotWithShape="1">
          <a:blip r:embed="rId5">
            <a:extLst>
              <a:ext uri="{28A0092B-C50C-407E-A947-70E740481C1C}">
                <a14:useLocalDpi xmlns:a14="http://schemas.microsoft.com/office/drawing/2010/main" val="0"/>
              </a:ext>
            </a:extLst>
          </a:blip>
          <a:srcRect t="3133" b="3279"/>
          <a:stretch/>
        </p:blipFill>
        <p:spPr>
          <a:xfrm>
            <a:off x="6883660" y="4106181"/>
            <a:ext cx="2308084" cy="2490627"/>
          </a:xfrm>
          <a:prstGeom prst="rect">
            <a:avLst/>
          </a:prstGeom>
          <a:ln>
            <a:solidFill>
              <a:schemeClr val="bg1">
                <a:lumMod val="65000"/>
              </a:schemeClr>
            </a:solidFill>
          </a:ln>
        </p:spPr>
      </p:pic>
      <p:pic>
        <p:nvPicPr>
          <p:cNvPr id="11" name="Image 10" descr="Une image contenant texte, mur, homme, regardant&#10;&#10;Description générée automatiquement">
            <a:extLst>
              <a:ext uri="{FF2B5EF4-FFF2-40B4-BE49-F238E27FC236}">
                <a16:creationId xmlns:a16="http://schemas.microsoft.com/office/drawing/2014/main" id="{54BAA2A6-28F3-4A18-A728-4A7A5FE27404}"/>
              </a:ext>
            </a:extLst>
          </p:cNvPr>
          <p:cNvPicPr>
            <a:picLocks noChangeAspect="1"/>
          </p:cNvPicPr>
          <p:nvPr/>
        </p:nvPicPr>
        <p:blipFill rotWithShape="1">
          <a:blip r:embed="rId6">
            <a:extLst>
              <a:ext uri="{28A0092B-C50C-407E-A947-70E740481C1C}">
                <a14:useLocalDpi xmlns:a14="http://schemas.microsoft.com/office/drawing/2010/main" val="0"/>
              </a:ext>
            </a:extLst>
          </a:blip>
          <a:srcRect t="3133" b="3279"/>
          <a:stretch/>
        </p:blipFill>
        <p:spPr>
          <a:xfrm>
            <a:off x="4941958" y="204988"/>
            <a:ext cx="2308084" cy="2490627"/>
          </a:xfrm>
          <a:prstGeom prst="rect">
            <a:avLst/>
          </a:prstGeom>
          <a:ln>
            <a:solidFill>
              <a:schemeClr val="bg1">
                <a:lumMod val="65000"/>
              </a:schemeClr>
            </a:solidFill>
          </a:ln>
        </p:spPr>
      </p:pic>
      <p:sp>
        <p:nvSpPr>
          <p:cNvPr id="12" name="ZoneTexte 11">
            <a:extLst>
              <a:ext uri="{FF2B5EF4-FFF2-40B4-BE49-F238E27FC236}">
                <a16:creationId xmlns:a16="http://schemas.microsoft.com/office/drawing/2014/main" id="{F604074C-3F4D-49CB-9570-D64D2336A4A1}"/>
              </a:ext>
            </a:extLst>
          </p:cNvPr>
          <p:cNvSpPr txBox="1"/>
          <p:nvPr/>
        </p:nvSpPr>
        <p:spPr>
          <a:xfrm>
            <a:off x="5089267" y="3329461"/>
            <a:ext cx="2013466" cy="369332"/>
          </a:xfrm>
          <a:prstGeom prst="rect">
            <a:avLst/>
          </a:prstGeom>
          <a:solidFill>
            <a:schemeClr val="bg1">
              <a:lumMod val="65000"/>
            </a:schemeClr>
          </a:solidFill>
        </p:spPr>
        <p:txBody>
          <a:bodyPr wrap="square" rtlCol="0">
            <a:spAutoFit/>
          </a:bodyPr>
          <a:lstStyle/>
          <a:p>
            <a:pPr algn="ctr"/>
            <a:r>
              <a:rPr lang="en-GB" dirty="0"/>
              <a:t>I don’t know</a:t>
            </a:r>
          </a:p>
        </p:txBody>
      </p:sp>
    </p:spTree>
    <p:extLst>
      <p:ext uri="{BB962C8B-B14F-4D97-AF65-F5344CB8AC3E}">
        <p14:creationId xmlns:p14="http://schemas.microsoft.com/office/powerpoint/2010/main" val="238314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3" name="Image 2" descr="Une image contenant texte, mur, personne, posant&#10;&#10;Description générée automatiquement">
            <a:extLst>
              <a:ext uri="{FF2B5EF4-FFF2-40B4-BE49-F238E27FC236}">
                <a16:creationId xmlns:a16="http://schemas.microsoft.com/office/drawing/2014/main" id="{3A5B6372-F83A-4CD9-9CC3-928E110ED26F}"/>
              </a:ext>
            </a:extLst>
          </p:cNvPr>
          <p:cNvPicPr>
            <a:picLocks noChangeAspect="1"/>
          </p:cNvPicPr>
          <p:nvPr/>
        </p:nvPicPr>
        <p:blipFill rotWithShape="1">
          <a:blip r:embed="rId2">
            <a:extLst>
              <a:ext uri="{28A0092B-C50C-407E-A947-70E740481C1C}">
                <a14:useLocalDpi xmlns:a14="http://schemas.microsoft.com/office/drawing/2010/main" val="0"/>
              </a:ext>
            </a:extLst>
          </a:blip>
          <a:srcRect t="3976" b="3782"/>
          <a:stretch/>
        </p:blipFill>
        <p:spPr>
          <a:xfrm>
            <a:off x="9781862" y="3983667"/>
            <a:ext cx="2061469" cy="2194671"/>
          </a:xfrm>
          <a:prstGeom prst="rect">
            <a:avLst/>
          </a:prstGeom>
          <a:ln>
            <a:noFill/>
          </a:ln>
        </p:spPr>
      </p:pic>
      <p:pic>
        <p:nvPicPr>
          <p:cNvPr id="5" name="Image 4" descr="Une image contenant texte, mur, homme, posant&#10;&#10;Description générée automatiquement">
            <a:extLst>
              <a:ext uri="{FF2B5EF4-FFF2-40B4-BE49-F238E27FC236}">
                <a16:creationId xmlns:a16="http://schemas.microsoft.com/office/drawing/2014/main" id="{BBD43491-E2F4-4446-988F-57F5D0DB3C1B}"/>
              </a:ext>
            </a:extLst>
          </p:cNvPr>
          <p:cNvPicPr>
            <a:picLocks noChangeAspect="1"/>
          </p:cNvPicPr>
          <p:nvPr/>
        </p:nvPicPr>
        <p:blipFill rotWithShape="1">
          <a:blip r:embed="rId3">
            <a:extLst>
              <a:ext uri="{28A0092B-C50C-407E-A947-70E740481C1C}">
                <a14:useLocalDpi xmlns:a14="http://schemas.microsoft.com/office/drawing/2010/main" val="0"/>
              </a:ext>
            </a:extLst>
          </a:blip>
          <a:srcRect t="4518" b="3238"/>
          <a:stretch/>
        </p:blipFill>
        <p:spPr>
          <a:xfrm>
            <a:off x="7470554" y="3983666"/>
            <a:ext cx="2061470" cy="2194673"/>
          </a:xfrm>
          <a:prstGeom prst="rect">
            <a:avLst/>
          </a:prstGeom>
          <a:ln>
            <a:noFill/>
          </a:ln>
        </p:spPr>
      </p:pic>
      <p:pic>
        <p:nvPicPr>
          <p:cNvPr id="7" name="Image 6" descr="Une image contenant texte, mur, personne, posant&#10;&#10;Description générée automatiquement">
            <a:extLst>
              <a:ext uri="{FF2B5EF4-FFF2-40B4-BE49-F238E27FC236}">
                <a16:creationId xmlns:a16="http://schemas.microsoft.com/office/drawing/2014/main" id="{FF103D3C-17B1-4716-A118-1AC2D1751E0A}"/>
              </a:ext>
            </a:extLst>
          </p:cNvPr>
          <p:cNvPicPr>
            <a:picLocks noChangeAspect="1"/>
          </p:cNvPicPr>
          <p:nvPr/>
        </p:nvPicPr>
        <p:blipFill rotWithShape="1">
          <a:blip r:embed="rId4">
            <a:extLst>
              <a:ext uri="{28A0092B-C50C-407E-A947-70E740481C1C}">
                <a14:useLocalDpi xmlns:a14="http://schemas.microsoft.com/office/drawing/2010/main" val="0"/>
              </a:ext>
            </a:extLst>
          </a:blip>
          <a:srcRect t="3636" b="3238"/>
          <a:stretch/>
        </p:blipFill>
        <p:spPr>
          <a:xfrm>
            <a:off x="5157263" y="3973161"/>
            <a:ext cx="2063455" cy="2215683"/>
          </a:xfrm>
          <a:prstGeom prst="rect">
            <a:avLst/>
          </a:prstGeom>
          <a:ln>
            <a:noFill/>
          </a:ln>
        </p:spPr>
      </p:pic>
      <p:pic>
        <p:nvPicPr>
          <p:cNvPr id="9" name="Image 8" descr="Une image contenant texte, mur, homme, intérieur&#10;&#10;Description générée automatiquement">
            <a:extLst>
              <a:ext uri="{FF2B5EF4-FFF2-40B4-BE49-F238E27FC236}">
                <a16:creationId xmlns:a16="http://schemas.microsoft.com/office/drawing/2014/main" id="{79621550-67A0-4E50-A46F-34D16FDAE63D}"/>
              </a:ext>
            </a:extLst>
          </p:cNvPr>
          <p:cNvPicPr>
            <a:picLocks noChangeAspect="1"/>
          </p:cNvPicPr>
          <p:nvPr/>
        </p:nvPicPr>
        <p:blipFill rotWithShape="1">
          <a:blip r:embed="rId5">
            <a:extLst>
              <a:ext uri="{28A0092B-C50C-407E-A947-70E740481C1C}">
                <a14:useLocalDpi xmlns:a14="http://schemas.microsoft.com/office/drawing/2010/main" val="0"/>
              </a:ext>
            </a:extLst>
          </a:blip>
          <a:srcRect t="3744" b="3131"/>
          <a:stretch/>
        </p:blipFill>
        <p:spPr>
          <a:xfrm>
            <a:off x="2843972" y="3973161"/>
            <a:ext cx="2063455" cy="2215683"/>
          </a:xfrm>
          <a:prstGeom prst="rect">
            <a:avLst/>
          </a:prstGeom>
          <a:ln>
            <a:noFill/>
          </a:ln>
        </p:spPr>
      </p:pic>
      <p:pic>
        <p:nvPicPr>
          <p:cNvPr id="11" name="Image 10" descr="Une image contenant texte, homme, mur, personne&#10;&#10;Description générée automatiquement">
            <a:extLst>
              <a:ext uri="{FF2B5EF4-FFF2-40B4-BE49-F238E27FC236}">
                <a16:creationId xmlns:a16="http://schemas.microsoft.com/office/drawing/2014/main" id="{495C5D67-6A25-4DBC-8587-B82641453B59}"/>
              </a:ext>
            </a:extLst>
          </p:cNvPr>
          <p:cNvPicPr>
            <a:picLocks noChangeAspect="1"/>
          </p:cNvPicPr>
          <p:nvPr/>
        </p:nvPicPr>
        <p:blipFill rotWithShape="1">
          <a:blip r:embed="rId6">
            <a:extLst>
              <a:ext uri="{28A0092B-C50C-407E-A947-70E740481C1C}">
                <a14:useLocalDpi xmlns:a14="http://schemas.microsoft.com/office/drawing/2010/main" val="0"/>
              </a:ext>
            </a:extLst>
          </a:blip>
          <a:srcRect t="4277" b="5007"/>
          <a:stretch/>
        </p:blipFill>
        <p:spPr>
          <a:xfrm>
            <a:off x="532666" y="3990121"/>
            <a:ext cx="2061470" cy="2181762"/>
          </a:xfrm>
          <a:prstGeom prst="rect">
            <a:avLst/>
          </a:prstGeom>
          <a:ln>
            <a:noFill/>
          </a:ln>
        </p:spPr>
      </p:pic>
      <p:pic>
        <p:nvPicPr>
          <p:cNvPr id="13" name="Image 12" descr="Une image contenant texte, mur, homme, personne&#10;&#10;Description générée automatiquement">
            <a:extLst>
              <a:ext uri="{FF2B5EF4-FFF2-40B4-BE49-F238E27FC236}">
                <a16:creationId xmlns:a16="http://schemas.microsoft.com/office/drawing/2014/main" id="{E41C80F7-A2AF-41B0-B361-8B06D4D7BB27}"/>
              </a:ext>
            </a:extLst>
          </p:cNvPr>
          <p:cNvPicPr>
            <a:picLocks noChangeAspect="1"/>
          </p:cNvPicPr>
          <p:nvPr/>
        </p:nvPicPr>
        <p:blipFill rotWithShape="1">
          <a:blip r:embed="rId7">
            <a:extLst>
              <a:ext uri="{28A0092B-C50C-407E-A947-70E740481C1C}">
                <a14:useLocalDpi xmlns:a14="http://schemas.microsoft.com/office/drawing/2010/main" val="0"/>
              </a:ext>
            </a:extLst>
          </a:blip>
          <a:srcRect t="4324" b="3976"/>
          <a:stretch/>
        </p:blipFill>
        <p:spPr>
          <a:xfrm>
            <a:off x="9801200" y="591186"/>
            <a:ext cx="2061470" cy="2181762"/>
          </a:xfrm>
          <a:prstGeom prst="rect">
            <a:avLst/>
          </a:prstGeom>
          <a:ln>
            <a:noFill/>
          </a:ln>
        </p:spPr>
      </p:pic>
      <p:pic>
        <p:nvPicPr>
          <p:cNvPr id="15" name="Image 14" descr="Une image contenant texte, mur, homme, personne&#10;&#10;Description générée automatiquement">
            <a:extLst>
              <a:ext uri="{FF2B5EF4-FFF2-40B4-BE49-F238E27FC236}">
                <a16:creationId xmlns:a16="http://schemas.microsoft.com/office/drawing/2014/main" id="{AAF60CF2-3D60-4AF6-81FC-1FC44EA420FD}"/>
              </a:ext>
            </a:extLst>
          </p:cNvPr>
          <p:cNvPicPr>
            <a:picLocks noChangeAspect="1"/>
          </p:cNvPicPr>
          <p:nvPr/>
        </p:nvPicPr>
        <p:blipFill rotWithShape="1">
          <a:blip r:embed="rId8">
            <a:extLst>
              <a:ext uri="{28A0092B-C50C-407E-A947-70E740481C1C}">
                <a14:useLocalDpi xmlns:a14="http://schemas.microsoft.com/office/drawing/2010/main" val="0"/>
              </a:ext>
            </a:extLst>
          </a:blip>
          <a:srcRect t="3781" b="3094"/>
          <a:stretch/>
        </p:blipFill>
        <p:spPr>
          <a:xfrm>
            <a:off x="7478104" y="574226"/>
            <a:ext cx="2063455" cy="2215683"/>
          </a:xfrm>
          <a:prstGeom prst="rect">
            <a:avLst/>
          </a:prstGeom>
          <a:ln>
            <a:noFill/>
          </a:ln>
        </p:spPr>
      </p:pic>
      <p:pic>
        <p:nvPicPr>
          <p:cNvPr id="17" name="Image 16" descr="Une image contenant texte, mur, homme, personne&#10;&#10;Description générée automatiquement">
            <a:extLst>
              <a:ext uri="{FF2B5EF4-FFF2-40B4-BE49-F238E27FC236}">
                <a16:creationId xmlns:a16="http://schemas.microsoft.com/office/drawing/2014/main" id="{494F62AF-EB0E-4BC9-B43D-6BD82C08AD2F}"/>
              </a:ext>
            </a:extLst>
          </p:cNvPr>
          <p:cNvPicPr>
            <a:picLocks noChangeAspect="1"/>
          </p:cNvPicPr>
          <p:nvPr/>
        </p:nvPicPr>
        <p:blipFill rotWithShape="1">
          <a:blip r:embed="rId9">
            <a:extLst>
              <a:ext uri="{28A0092B-C50C-407E-A947-70E740481C1C}">
                <a14:useLocalDpi xmlns:a14="http://schemas.microsoft.com/office/drawing/2010/main" val="0"/>
              </a:ext>
            </a:extLst>
          </a:blip>
          <a:srcRect t="4519" b="3781"/>
          <a:stretch/>
        </p:blipFill>
        <p:spPr>
          <a:xfrm>
            <a:off x="5156995" y="591187"/>
            <a:ext cx="2061469" cy="2181761"/>
          </a:xfrm>
          <a:prstGeom prst="rect">
            <a:avLst/>
          </a:prstGeom>
          <a:ln>
            <a:noFill/>
          </a:ln>
        </p:spPr>
      </p:pic>
      <p:pic>
        <p:nvPicPr>
          <p:cNvPr id="19" name="Image 18" descr="Une image contenant texte, mur, homme, regardant&#10;&#10;Description générée automatiquement">
            <a:extLst>
              <a:ext uri="{FF2B5EF4-FFF2-40B4-BE49-F238E27FC236}">
                <a16:creationId xmlns:a16="http://schemas.microsoft.com/office/drawing/2014/main" id="{E7CF337F-F14D-4A0A-BB7A-16BF4625BDC8}"/>
              </a:ext>
            </a:extLst>
          </p:cNvPr>
          <p:cNvPicPr>
            <a:picLocks noChangeAspect="1"/>
          </p:cNvPicPr>
          <p:nvPr/>
        </p:nvPicPr>
        <p:blipFill rotWithShape="1">
          <a:blip r:embed="rId10">
            <a:extLst>
              <a:ext uri="{28A0092B-C50C-407E-A947-70E740481C1C}">
                <a14:useLocalDpi xmlns:a14="http://schemas.microsoft.com/office/drawing/2010/main" val="0"/>
              </a:ext>
            </a:extLst>
          </a:blip>
          <a:srcRect t="4816" b="4519"/>
          <a:stretch/>
        </p:blipFill>
        <p:spPr>
          <a:xfrm>
            <a:off x="2833900" y="603504"/>
            <a:ext cx="2063455" cy="2157126"/>
          </a:xfrm>
          <a:prstGeom prst="rect">
            <a:avLst/>
          </a:prstGeom>
          <a:ln>
            <a:noFill/>
          </a:ln>
        </p:spPr>
      </p:pic>
      <p:pic>
        <p:nvPicPr>
          <p:cNvPr id="21" name="Image 20" descr="Une image contenant texte, mur, homme, posant&#10;&#10;Description générée automatiquement">
            <a:extLst>
              <a:ext uri="{FF2B5EF4-FFF2-40B4-BE49-F238E27FC236}">
                <a16:creationId xmlns:a16="http://schemas.microsoft.com/office/drawing/2014/main" id="{306BF5C4-CFCE-4835-8D6F-B150A13A7D35}"/>
              </a:ext>
            </a:extLst>
          </p:cNvPr>
          <p:cNvPicPr>
            <a:picLocks noChangeAspect="1"/>
          </p:cNvPicPr>
          <p:nvPr/>
        </p:nvPicPr>
        <p:blipFill rotWithShape="1">
          <a:blip r:embed="rId11">
            <a:extLst>
              <a:ext uri="{28A0092B-C50C-407E-A947-70E740481C1C}">
                <a14:useLocalDpi xmlns:a14="http://schemas.microsoft.com/office/drawing/2010/main" val="0"/>
              </a:ext>
            </a:extLst>
          </a:blip>
          <a:srcRect t="5604" b="3653"/>
          <a:stretch/>
        </p:blipFill>
        <p:spPr>
          <a:xfrm>
            <a:off x="512791" y="602576"/>
            <a:ext cx="2061469" cy="2158982"/>
          </a:xfrm>
          <a:prstGeom prst="rect">
            <a:avLst/>
          </a:prstGeom>
          <a:ln>
            <a:noFill/>
          </a:ln>
        </p:spPr>
      </p:pic>
    </p:spTree>
    <p:extLst>
      <p:ext uri="{BB962C8B-B14F-4D97-AF65-F5344CB8AC3E}">
        <p14:creationId xmlns:p14="http://schemas.microsoft.com/office/powerpoint/2010/main" val="2389849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91BF8151-C472-4780-8EAA-89C6A35FB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606" y="1771980"/>
            <a:ext cx="2876232" cy="3314039"/>
          </a:xfrm>
          <a:prstGeom prst="rect">
            <a:avLst/>
          </a:prstGeom>
        </p:spPr>
      </p:pic>
      <p:pic>
        <p:nvPicPr>
          <p:cNvPr id="43" name="Image 42">
            <a:extLst>
              <a:ext uri="{FF2B5EF4-FFF2-40B4-BE49-F238E27FC236}">
                <a16:creationId xmlns:a16="http://schemas.microsoft.com/office/drawing/2014/main" id="{8A70A546-B0C1-42F2-B525-243A3FC28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907" y="1771980"/>
            <a:ext cx="2876232" cy="3314039"/>
          </a:xfrm>
          <a:prstGeom prst="rect">
            <a:avLst/>
          </a:prstGeom>
        </p:spPr>
      </p:pic>
      <p:pic>
        <p:nvPicPr>
          <p:cNvPr id="45" name="Image 44">
            <a:extLst>
              <a:ext uri="{FF2B5EF4-FFF2-40B4-BE49-F238E27FC236}">
                <a16:creationId xmlns:a16="http://schemas.microsoft.com/office/drawing/2014/main" id="{435C312B-E66E-45E2-A238-53E7FB7BA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208" y="1771980"/>
            <a:ext cx="2876232" cy="3314039"/>
          </a:xfrm>
          <a:prstGeom prst="rect">
            <a:avLst/>
          </a:prstGeom>
        </p:spPr>
      </p:pic>
      <p:pic>
        <p:nvPicPr>
          <p:cNvPr id="47" name="Image 46" descr="Une image contenant texte, posant&#10;&#10;Description générée automatiquement">
            <a:extLst>
              <a:ext uri="{FF2B5EF4-FFF2-40B4-BE49-F238E27FC236}">
                <a16:creationId xmlns:a16="http://schemas.microsoft.com/office/drawing/2014/main" id="{D674D444-C3C1-491C-84FD-9D815D4C0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509" y="1771980"/>
            <a:ext cx="2876232" cy="3314039"/>
          </a:xfrm>
          <a:prstGeom prst="rect">
            <a:avLst/>
          </a:prstGeom>
        </p:spPr>
      </p:pic>
      <p:pic>
        <p:nvPicPr>
          <p:cNvPr id="49" name="Image 48">
            <a:extLst>
              <a:ext uri="{FF2B5EF4-FFF2-40B4-BE49-F238E27FC236}">
                <a16:creationId xmlns:a16="http://schemas.microsoft.com/office/drawing/2014/main" id="{5094CA76-49E3-44C5-814F-CD0CDAAF80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190" y="1771980"/>
            <a:ext cx="2876232" cy="3314039"/>
          </a:xfrm>
          <a:prstGeom prst="rect">
            <a:avLst/>
          </a:prstGeom>
        </p:spPr>
      </p:pic>
      <p:pic>
        <p:nvPicPr>
          <p:cNvPr id="51" name="Image 50">
            <a:extLst>
              <a:ext uri="{FF2B5EF4-FFF2-40B4-BE49-F238E27FC236}">
                <a16:creationId xmlns:a16="http://schemas.microsoft.com/office/drawing/2014/main" id="{0492F24D-2E4C-4893-927A-F126F2AEE2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1889" y="1771980"/>
            <a:ext cx="2879003" cy="3314039"/>
          </a:xfrm>
          <a:prstGeom prst="rect">
            <a:avLst/>
          </a:prstGeom>
        </p:spPr>
      </p:pic>
      <p:pic>
        <p:nvPicPr>
          <p:cNvPr id="53" name="Image 52" descr="Une image contenant texte, homme, mur, regardant&#10;&#10;Description générée automatiquement">
            <a:extLst>
              <a:ext uri="{FF2B5EF4-FFF2-40B4-BE49-F238E27FC236}">
                <a16:creationId xmlns:a16="http://schemas.microsoft.com/office/drawing/2014/main" id="{BC179FCB-7CA4-4C85-8CF2-C5D069E21C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8359" y="1771980"/>
            <a:ext cx="2876232" cy="3314039"/>
          </a:xfrm>
          <a:prstGeom prst="rect">
            <a:avLst/>
          </a:prstGeom>
        </p:spPr>
      </p:pic>
      <p:pic>
        <p:nvPicPr>
          <p:cNvPr id="55" name="Image 54">
            <a:extLst>
              <a:ext uri="{FF2B5EF4-FFF2-40B4-BE49-F238E27FC236}">
                <a16:creationId xmlns:a16="http://schemas.microsoft.com/office/drawing/2014/main" id="{79D844E3-1BE9-495D-9871-E1E0F60DBA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2058" y="1771980"/>
            <a:ext cx="2876232" cy="3314039"/>
          </a:xfrm>
          <a:prstGeom prst="rect">
            <a:avLst/>
          </a:prstGeom>
        </p:spPr>
      </p:pic>
      <p:pic>
        <p:nvPicPr>
          <p:cNvPr id="57" name="Image 56">
            <a:extLst>
              <a:ext uri="{FF2B5EF4-FFF2-40B4-BE49-F238E27FC236}">
                <a16:creationId xmlns:a16="http://schemas.microsoft.com/office/drawing/2014/main" id="{AF11C3B9-D827-4913-ACA9-49F5031573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5757" y="1771980"/>
            <a:ext cx="2876232" cy="3314039"/>
          </a:xfrm>
          <a:prstGeom prst="rect">
            <a:avLst/>
          </a:prstGeom>
        </p:spPr>
      </p:pic>
      <p:pic>
        <p:nvPicPr>
          <p:cNvPr id="59" name="Image 58">
            <a:extLst>
              <a:ext uri="{FF2B5EF4-FFF2-40B4-BE49-F238E27FC236}">
                <a16:creationId xmlns:a16="http://schemas.microsoft.com/office/drawing/2014/main" id="{FBA995C7-0305-4C10-9731-2E1077BFA2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59456" y="1771980"/>
            <a:ext cx="2876232" cy="3314039"/>
          </a:xfrm>
          <a:prstGeom prst="rect">
            <a:avLst/>
          </a:prstGeom>
        </p:spPr>
      </p:pic>
      <p:pic>
        <p:nvPicPr>
          <p:cNvPr id="61" name="Image 60">
            <a:extLst>
              <a:ext uri="{FF2B5EF4-FFF2-40B4-BE49-F238E27FC236}">
                <a16:creationId xmlns:a16="http://schemas.microsoft.com/office/drawing/2014/main" id="{CDE5EA94-B591-4D42-9C6F-160582DA5F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03155" y="1771980"/>
            <a:ext cx="2876232" cy="3314039"/>
          </a:xfrm>
          <a:prstGeom prst="rect">
            <a:avLst/>
          </a:prstGeom>
        </p:spPr>
      </p:pic>
      <p:pic>
        <p:nvPicPr>
          <p:cNvPr id="63" name="Image 62" descr="Une image contenant texte, homme, posant, noir&#10;&#10;Description générée automatiquement">
            <a:extLst>
              <a:ext uri="{FF2B5EF4-FFF2-40B4-BE49-F238E27FC236}">
                <a16:creationId xmlns:a16="http://schemas.microsoft.com/office/drawing/2014/main" id="{CE5CA7C3-2A83-4621-95FA-1465D46FAE3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46854" y="1771980"/>
            <a:ext cx="2879003" cy="3314039"/>
          </a:xfrm>
          <a:prstGeom prst="rect">
            <a:avLst/>
          </a:prstGeom>
        </p:spPr>
      </p:pic>
      <p:pic>
        <p:nvPicPr>
          <p:cNvPr id="65" name="Image 64">
            <a:extLst>
              <a:ext uri="{FF2B5EF4-FFF2-40B4-BE49-F238E27FC236}">
                <a16:creationId xmlns:a16="http://schemas.microsoft.com/office/drawing/2014/main" id="{A9C087E4-6779-4068-BB3E-5D8FC2A28E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93324" y="1771980"/>
            <a:ext cx="2876232" cy="3314039"/>
          </a:xfrm>
          <a:prstGeom prst="rect">
            <a:avLst/>
          </a:prstGeom>
        </p:spPr>
      </p:pic>
      <p:pic>
        <p:nvPicPr>
          <p:cNvPr id="67" name="Image 66">
            <a:extLst>
              <a:ext uri="{FF2B5EF4-FFF2-40B4-BE49-F238E27FC236}">
                <a16:creationId xmlns:a16="http://schemas.microsoft.com/office/drawing/2014/main" id="{493521D0-8903-4458-9F68-044FE359240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37023" y="1771980"/>
            <a:ext cx="2876232" cy="3316810"/>
          </a:xfrm>
          <a:prstGeom prst="rect">
            <a:avLst/>
          </a:prstGeom>
        </p:spPr>
      </p:pic>
      <p:pic>
        <p:nvPicPr>
          <p:cNvPr id="69" name="Image 68">
            <a:extLst>
              <a:ext uri="{FF2B5EF4-FFF2-40B4-BE49-F238E27FC236}">
                <a16:creationId xmlns:a16="http://schemas.microsoft.com/office/drawing/2014/main" id="{BC228438-C859-41D1-A3AA-FE9F6DF2678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80722" y="1771980"/>
            <a:ext cx="2876232" cy="3314039"/>
          </a:xfrm>
          <a:prstGeom prst="rect">
            <a:avLst/>
          </a:prstGeom>
        </p:spPr>
      </p:pic>
      <p:pic>
        <p:nvPicPr>
          <p:cNvPr id="71" name="Image 70">
            <a:extLst>
              <a:ext uri="{FF2B5EF4-FFF2-40B4-BE49-F238E27FC236}">
                <a16:creationId xmlns:a16="http://schemas.microsoft.com/office/drawing/2014/main" id="{D63FAE3E-C693-4604-BD1A-CB3AAAEA40B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24414" y="1771980"/>
            <a:ext cx="2876232" cy="3314039"/>
          </a:xfrm>
          <a:prstGeom prst="rect">
            <a:avLst/>
          </a:prstGeom>
        </p:spPr>
      </p:pic>
      <p:pic>
        <p:nvPicPr>
          <p:cNvPr id="73" name="Image 72">
            <a:extLst>
              <a:ext uri="{FF2B5EF4-FFF2-40B4-BE49-F238E27FC236}">
                <a16:creationId xmlns:a16="http://schemas.microsoft.com/office/drawing/2014/main" id="{EBDF311D-4F68-41AF-9628-D3B3D25CD60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0305" y="1771980"/>
            <a:ext cx="2876232" cy="3314039"/>
          </a:xfrm>
          <a:prstGeom prst="rect">
            <a:avLst/>
          </a:prstGeom>
        </p:spPr>
      </p:pic>
      <p:pic>
        <p:nvPicPr>
          <p:cNvPr id="75" name="Image 74">
            <a:extLst>
              <a:ext uri="{FF2B5EF4-FFF2-40B4-BE49-F238E27FC236}">
                <a16:creationId xmlns:a16="http://schemas.microsoft.com/office/drawing/2014/main" id="{4A161ED7-4D67-4F0C-8D91-AE1EAF13EF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24004" y="1771980"/>
            <a:ext cx="2876232" cy="3314039"/>
          </a:xfrm>
          <a:prstGeom prst="rect">
            <a:avLst/>
          </a:prstGeom>
        </p:spPr>
      </p:pic>
    </p:spTree>
    <p:extLst>
      <p:ext uri="{BB962C8B-B14F-4D97-AF65-F5344CB8AC3E}">
        <p14:creationId xmlns:p14="http://schemas.microsoft.com/office/powerpoint/2010/main" val="115006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pic>
        <p:nvPicPr>
          <p:cNvPr id="5" name="Image 4" descr="Une image contenant texte, mur, homme, intérieur&#10;&#10;Description générée automatiquement">
            <a:extLst>
              <a:ext uri="{FF2B5EF4-FFF2-40B4-BE49-F238E27FC236}">
                <a16:creationId xmlns:a16="http://schemas.microsoft.com/office/drawing/2014/main" id="{8F63E50E-41C7-454E-801E-B90FB2D6C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36" y="1384705"/>
            <a:ext cx="2876232" cy="3314039"/>
          </a:xfrm>
          <a:prstGeom prst="rect">
            <a:avLst/>
          </a:prstGeom>
        </p:spPr>
      </p:pic>
      <p:pic>
        <p:nvPicPr>
          <p:cNvPr id="7" name="Image 6" descr="Une image contenant texte, mur, homme, intérieur&#10;&#10;Description générée automatiquement">
            <a:extLst>
              <a:ext uri="{FF2B5EF4-FFF2-40B4-BE49-F238E27FC236}">
                <a16:creationId xmlns:a16="http://schemas.microsoft.com/office/drawing/2014/main" id="{5818CA7D-2A36-4112-8E96-62957F08D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72" y="1201824"/>
            <a:ext cx="2876232" cy="3314039"/>
          </a:xfrm>
          <a:prstGeom prst="rect">
            <a:avLst/>
          </a:prstGeom>
        </p:spPr>
      </p:pic>
      <p:pic>
        <p:nvPicPr>
          <p:cNvPr id="9" name="Image 8" descr="Une image contenant texte, mur, homme, intérieur&#10;&#10;Description générée automatiquement">
            <a:extLst>
              <a:ext uri="{FF2B5EF4-FFF2-40B4-BE49-F238E27FC236}">
                <a16:creationId xmlns:a16="http://schemas.microsoft.com/office/drawing/2014/main" id="{923FA5E8-2046-4072-849F-9744BDB9B86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740" y="470305"/>
            <a:ext cx="2876232" cy="3314039"/>
          </a:xfrm>
          <a:prstGeom prst="rect">
            <a:avLst/>
          </a:prstGeom>
        </p:spPr>
      </p:pic>
    </p:spTree>
    <p:extLst>
      <p:ext uri="{BB962C8B-B14F-4D97-AF65-F5344CB8AC3E}">
        <p14:creationId xmlns:p14="http://schemas.microsoft.com/office/powerpoint/2010/main" val="131075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A3B69801-C410-440B-848A-EC2DE4377213}"/>
              </a:ext>
            </a:extLst>
          </p:cNvPr>
          <p:cNvSpPr txBox="1"/>
          <p:nvPr/>
        </p:nvSpPr>
        <p:spPr>
          <a:xfrm>
            <a:off x="470138" y="3054913"/>
            <a:ext cx="2876400" cy="369332"/>
          </a:xfrm>
          <a:prstGeom prst="rect">
            <a:avLst/>
          </a:prstGeom>
          <a:solidFill>
            <a:srgbClr val="808080"/>
          </a:solidFill>
        </p:spPr>
        <p:txBody>
          <a:bodyPr wrap="square" rtlCol="0">
            <a:spAutoFit/>
          </a:bodyPr>
          <a:lstStyle/>
          <a:p>
            <a:pPr algn="ctr"/>
            <a:r>
              <a:rPr lang="en-GB" dirty="0"/>
              <a:t>Robert Pattinson</a:t>
            </a:r>
          </a:p>
        </p:txBody>
      </p:sp>
      <p:sp>
        <p:nvSpPr>
          <p:cNvPr id="8" name="ZoneTexte 7">
            <a:extLst>
              <a:ext uri="{FF2B5EF4-FFF2-40B4-BE49-F238E27FC236}">
                <a16:creationId xmlns:a16="http://schemas.microsoft.com/office/drawing/2014/main" id="{4DAC6F89-CA4D-4420-B728-E885E4D53EE4}"/>
              </a:ext>
            </a:extLst>
          </p:cNvPr>
          <p:cNvSpPr txBox="1"/>
          <p:nvPr/>
        </p:nvSpPr>
        <p:spPr>
          <a:xfrm>
            <a:off x="3466883" y="3054913"/>
            <a:ext cx="2876400" cy="369332"/>
          </a:xfrm>
          <a:prstGeom prst="rect">
            <a:avLst/>
          </a:prstGeom>
          <a:solidFill>
            <a:srgbClr val="808080"/>
          </a:solidFill>
        </p:spPr>
        <p:txBody>
          <a:bodyPr wrap="square" rtlCol="0">
            <a:spAutoFit/>
          </a:bodyPr>
          <a:lstStyle/>
          <a:p>
            <a:pPr algn="ctr"/>
            <a:r>
              <a:rPr lang="en-GB" dirty="0"/>
              <a:t>Ryan Gosling</a:t>
            </a:r>
          </a:p>
        </p:txBody>
      </p:sp>
      <p:sp>
        <p:nvSpPr>
          <p:cNvPr id="10" name="ZoneTexte 9">
            <a:extLst>
              <a:ext uri="{FF2B5EF4-FFF2-40B4-BE49-F238E27FC236}">
                <a16:creationId xmlns:a16="http://schemas.microsoft.com/office/drawing/2014/main" id="{A4997FF0-2F0F-413D-B228-B1F0833C38DC}"/>
              </a:ext>
            </a:extLst>
          </p:cNvPr>
          <p:cNvSpPr txBox="1"/>
          <p:nvPr/>
        </p:nvSpPr>
        <p:spPr>
          <a:xfrm>
            <a:off x="6809028" y="3054913"/>
            <a:ext cx="2876400" cy="369332"/>
          </a:xfrm>
          <a:prstGeom prst="rect">
            <a:avLst/>
          </a:prstGeom>
          <a:solidFill>
            <a:srgbClr val="808080"/>
          </a:solidFill>
        </p:spPr>
        <p:txBody>
          <a:bodyPr wrap="square" rtlCol="0">
            <a:spAutoFit/>
          </a:bodyPr>
          <a:lstStyle/>
          <a:p>
            <a:pPr algn="ctr"/>
            <a:r>
              <a:rPr lang="en-GB" dirty="0"/>
              <a:t>Robert Downey Jr.</a:t>
            </a:r>
          </a:p>
        </p:txBody>
      </p:sp>
      <p:sp>
        <p:nvSpPr>
          <p:cNvPr id="11" name="ZoneTexte 10">
            <a:extLst>
              <a:ext uri="{FF2B5EF4-FFF2-40B4-BE49-F238E27FC236}">
                <a16:creationId xmlns:a16="http://schemas.microsoft.com/office/drawing/2014/main" id="{B6AC8C94-5DF7-480B-B44D-C0C58D985C53}"/>
              </a:ext>
            </a:extLst>
          </p:cNvPr>
          <p:cNvSpPr txBox="1"/>
          <p:nvPr/>
        </p:nvSpPr>
        <p:spPr>
          <a:xfrm>
            <a:off x="-2539469" y="3054913"/>
            <a:ext cx="2876400" cy="369332"/>
          </a:xfrm>
          <a:prstGeom prst="rect">
            <a:avLst/>
          </a:prstGeom>
          <a:solidFill>
            <a:srgbClr val="808080"/>
          </a:solidFill>
        </p:spPr>
        <p:txBody>
          <a:bodyPr wrap="square" rtlCol="0">
            <a:spAutoFit/>
          </a:bodyPr>
          <a:lstStyle/>
          <a:p>
            <a:pPr algn="ctr"/>
            <a:r>
              <a:rPr lang="en-GB" dirty="0"/>
              <a:t>Keanu Reeves</a:t>
            </a:r>
          </a:p>
        </p:txBody>
      </p:sp>
      <p:sp>
        <p:nvSpPr>
          <p:cNvPr id="12" name="ZoneTexte 11">
            <a:extLst>
              <a:ext uri="{FF2B5EF4-FFF2-40B4-BE49-F238E27FC236}">
                <a16:creationId xmlns:a16="http://schemas.microsoft.com/office/drawing/2014/main" id="{E0BB5AB4-E9F9-4FB0-8C4C-9B701DD37638}"/>
              </a:ext>
            </a:extLst>
          </p:cNvPr>
          <p:cNvSpPr txBox="1"/>
          <p:nvPr/>
        </p:nvSpPr>
        <p:spPr>
          <a:xfrm>
            <a:off x="-6789711" y="3054913"/>
            <a:ext cx="2876400" cy="369332"/>
          </a:xfrm>
          <a:prstGeom prst="rect">
            <a:avLst/>
          </a:prstGeom>
          <a:solidFill>
            <a:srgbClr val="808080"/>
          </a:solidFill>
        </p:spPr>
        <p:txBody>
          <a:bodyPr wrap="square" rtlCol="0">
            <a:spAutoFit/>
          </a:bodyPr>
          <a:lstStyle/>
          <a:p>
            <a:pPr algn="ctr"/>
            <a:r>
              <a:rPr lang="en-GB" dirty="0"/>
              <a:t>George Clooney</a:t>
            </a:r>
          </a:p>
        </p:txBody>
      </p:sp>
      <p:sp>
        <p:nvSpPr>
          <p:cNvPr id="13" name="ZoneTexte 12">
            <a:extLst>
              <a:ext uri="{FF2B5EF4-FFF2-40B4-BE49-F238E27FC236}">
                <a16:creationId xmlns:a16="http://schemas.microsoft.com/office/drawing/2014/main" id="{9AB4418B-A1D1-4FB9-A048-01AAD9F36526}"/>
              </a:ext>
            </a:extLst>
          </p:cNvPr>
          <p:cNvSpPr txBox="1"/>
          <p:nvPr/>
        </p:nvSpPr>
        <p:spPr>
          <a:xfrm>
            <a:off x="-11019014" y="3054913"/>
            <a:ext cx="2876400" cy="369332"/>
          </a:xfrm>
          <a:prstGeom prst="rect">
            <a:avLst/>
          </a:prstGeom>
          <a:solidFill>
            <a:srgbClr val="808080"/>
          </a:solidFill>
        </p:spPr>
        <p:txBody>
          <a:bodyPr wrap="square" rtlCol="0">
            <a:spAutoFit/>
          </a:bodyPr>
          <a:lstStyle/>
          <a:p>
            <a:pPr algn="ctr"/>
            <a:r>
              <a:rPr lang="en-GB" dirty="0"/>
              <a:t>Justin Timberlake</a:t>
            </a:r>
          </a:p>
        </p:txBody>
      </p:sp>
      <p:sp>
        <p:nvSpPr>
          <p:cNvPr id="14" name="ZoneTexte 13">
            <a:extLst>
              <a:ext uri="{FF2B5EF4-FFF2-40B4-BE49-F238E27FC236}">
                <a16:creationId xmlns:a16="http://schemas.microsoft.com/office/drawing/2014/main" id="{B923E99F-9F1E-4323-AF17-C3E69D37589A}"/>
              </a:ext>
            </a:extLst>
          </p:cNvPr>
          <p:cNvSpPr txBox="1"/>
          <p:nvPr/>
        </p:nvSpPr>
        <p:spPr>
          <a:xfrm>
            <a:off x="9952442" y="3054913"/>
            <a:ext cx="2876400" cy="369332"/>
          </a:xfrm>
          <a:prstGeom prst="rect">
            <a:avLst/>
          </a:prstGeom>
          <a:solidFill>
            <a:srgbClr val="808080"/>
          </a:solidFill>
        </p:spPr>
        <p:txBody>
          <a:bodyPr wrap="square" rtlCol="0">
            <a:spAutoFit/>
          </a:bodyPr>
          <a:lstStyle/>
          <a:p>
            <a:pPr algn="ctr"/>
            <a:r>
              <a:rPr lang="en-GB" dirty="0"/>
              <a:t>Orlando Bloom</a:t>
            </a:r>
          </a:p>
        </p:txBody>
      </p:sp>
      <p:sp>
        <p:nvSpPr>
          <p:cNvPr id="15" name="ZoneTexte 14">
            <a:extLst>
              <a:ext uri="{FF2B5EF4-FFF2-40B4-BE49-F238E27FC236}">
                <a16:creationId xmlns:a16="http://schemas.microsoft.com/office/drawing/2014/main" id="{46B5395C-CADC-4AE8-92D5-F5D6E828D48B}"/>
              </a:ext>
            </a:extLst>
          </p:cNvPr>
          <p:cNvSpPr txBox="1"/>
          <p:nvPr/>
        </p:nvSpPr>
        <p:spPr>
          <a:xfrm>
            <a:off x="18192268" y="3054913"/>
            <a:ext cx="2876400" cy="369332"/>
          </a:xfrm>
          <a:prstGeom prst="rect">
            <a:avLst/>
          </a:prstGeom>
          <a:solidFill>
            <a:srgbClr val="808080"/>
          </a:solidFill>
        </p:spPr>
        <p:txBody>
          <a:bodyPr wrap="square" rtlCol="0">
            <a:spAutoFit/>
          </a:bodyPr>
          <a:lstStyle/>
          <a:p>
            <a:pPr algn="ctr"/>
            <a:r>
              <a:rPr lang="en-GB" dirty="0"/>
              <a:t>Ryan Reynolds</a:t>
            </a:r>
          </a:p>
        </p:txBody>
      </p:sp>
      <p:sp>
        <p:nvSpPr>
          <p:cNvPr id="16" name="ZoneTexte 15">
            <a:extLst>
              <a:ext uri="{FF2B5EF4-FFF2-40B4-BE49-F238E27FC236}">
                <a16:creationId xmlns:a16="http://schemas.microsoft.com/office/drawing/2014/main" id="{75A0D143-A4E2-4AF8-B689-E5A959F0B183}"/>
              </a:ext>
            </a:extLst>
          </p:cNvPr>
          <p:cNvSpPr txBox="1"/>
          <p:nvPr/>
        </p:nvSpPr>
        <p:spPr>
          <a:xfrm>
            <a:off x="14241489" y="3054913"/>
            <a:ext cx="2876400" cy="369332"/>
          </a:xfrm>
          <a:prstGeom prst="rect">
            <a:avLst/>
          </a:prstGeom>
          <a:solidFill>
            <a:srgbClr val="808080"/>
          </a:solidFill>
        </p:spPr>
        <p:txBody>
          <a:bodyPr wrap="square" rtlCol="0">
            <a:spAutoFit/>
          </a:bodyPr>
          <a:lstStyle/>
          <a:p>
            <a:pPr algn="ctr"/>
            <a:r>
              <a:rPr lang="en-GB" dirty="0"/>
              <a:t>Patrick Dempsey</a:t>
            </a:r>
          </a:p>
        </p:txBody>
      </p:sp>
      <p:sp>
        <p:nvSpPr>
          <p:cNvPr id="17" name="ZoneTexte 16">
            <a:extLst>
              <a:ext uri="{FF2B5EF4-FFF2-40B4-BE49-F238E27FC236}">
                <a16:creationId xmlns:a16="http://schemas.microsoft.com/office/drawing/2014/main" id="{D8954E5E-A352-4346-BF30-091BFAD82172}"/>
              </a:ext>
            </a:extLst>
          </p:cNvPr>
          <p:cNvSpPr txBox="1"/>
          <p:nvPr/>
        </p:nvSpPr>
        <p:spPr>
          <a:xfrm>
            <a:off x="29262414" y="3054913"/>
            <a:ext cx="2876400" cy="369332"/>
          </a:xfrm>
          <a:prstGeom prst="rect">
            <a:avLst/>
          </a:prstGeom>
          <a:solidFill>
            <a:srgbClr val="808080"/>
          </a:solidFill>
        </p:spPr>
        <p:txBody>
          <a:bodyPr wrap="square" rtlCol="0">
            <a:spAutoFit/>
          </a:bodyPr>
          <a:lstStyle/>
          <a:p>
            <a:pPr algn="ctr"/>
            <a:r>
              <a:rPr lang="en-GB" dirty="0"/>
              <a:t>Matt Damon</a:t>
            </a:r>
          </a:p>
        </p:txBody>
      </p:sp>
      <p:sp>
        <p:nvSpPr>
          <p:cNvPr id="18" name="ZoneTexte 17">
            <a:extLst>
              <a:ext uri="{FF2B5EF4-FFF2-40B4-BE49-F238E27FC236}">
                <a16:creationId xmlns:a16="http://schemas.microsoft.com/office/drawing/2014/main" id="{C09D8819-C7B2-4ABA-84B8-18661572E9D5}"/>
              </a:ext>
            </a:extLst>
          </p:cNvPr>
          <p:cNvSpPr txBox="1"/>
          <p:nvPr/>
        </p:nvSpPr>
        <p:spPr>
          <a:xfrm>
            <a:off x="25432105" y="3057616"/>
            <a:ext cx="2876400" cy="369332"/>
          </a:xfrm>
          <a:prstGeom prst="rect">
            <a:avLst/>
          </a:prstGeom>
          <a:solidFill>
            <a:srgbClr val="808080"/>
          </a:solidFill>
        </p:spPr>
        <p:txBody>
          <a:bodyPr wrap="square" rtlCol="0">
            <a:spAutoFit/>
          </a:bodyPr>
          <a:lstStyle/>
          <a:p>
            <a:pPr algn="ctr"/>
            <a:r>
              <a:rPr lang="en-GB" dirty="0"/>
              <a:t>Hugh Jackman</a:t>
            </a:r>
          </a:p>
        </p:txBody>
      </p:sp>
      <p:sp>
        <p:nvSpPr>
          <p:cNvPr id="19" name="ZoneTexte 18">
            <a:extLst>
              <a:ext uri="{FF2B5EF4-FFF2-40B4-BE49-F238E27FC236}">
                <a16:creationId xmlns:a16="http://schemas.microsoft.com/office/drawing/2014/main" id="{0E96CCE5-941F-48CB-9415-A087C51001BC}"/>
              </a:ext>
            </a:extLst>
          </p:cNvPr>
          <p:cNvSpPr txBox="1"/>
          <p:nvPr/>
        </p:nvSpPr>
        <p:spPr>
          <a:xfrm>
            <a:off x="21601797" y="3054913"/>
            <a:ext cx="2876400" cy="369332"/>
          </a:xfrm>
          <a:prstGeom prst="rect">
            <a:avLst/>
          </a:prstGeom>
          <a:solidFill>
            <a:srgbClr val="808080"/>
          </a:solidFill>
        </p:spPr>
        <p:txBody>
          <a:bodyPr wrap="square" rtlCol="0">
            <a:spAutoFit/>
          </a:bodyPr>
          <a:lstStyle/>
          <a:p>
            <a:pPr algn="ctr"/>
            <a:r>
              <a:rPr lang="en-GB" dirty="0"/>
              <a:t>Brad Pitt</a:t>
            </a:r>
          </a:p>
        </p:txBody>
      </p:sp>
      <p:sp>
        <p:nvSpPr>
          <p:cNvPr id="20" name="ZoneTexte 19">
            <a:extLst>
              <a:ext uri="{FF2B5EF4-FFF2-40B4-BE49-F238E27FC236}">
                <a16:creationId xmlns:a16="http://schemas.microsoft.com/office/drawing/2014/main" id="{8F2F93AD-776F-4564-9B3A-D558573AF3AC}"/>
              </a:ext>
            </a:extLst>
          </p:cNvPr>
          <p:cNvSpPr txBox="1"/>
          <p:nvPr/>
        </p:nvSpPr>
        <p:spPr>
          <a:xfrm>
            <a:off x="40288402" y="3054913"/>
            <a:ext cx="2876400" cy="369332"/>
          </a:xfrm>
          <a:prstGeom prst="rect">
            <a:avLst/>
          </a:prstGeom>
          <a:solidFill>
            <a:srgbClr val="808080"/>
          </a:solidFill>
        </p:spPr>
        <p:txBody>
          <a:bodyPr wrap="square" rtlCol="0">
            <a:spAutoFit/>
          </a:bodyPr>
          <a:lstStyle/>
          <a:p>
            <a:pPr algn="ctr"/>
            <a:r>
              <a:rPr lang="en-GB" dirty="0"/>
              <a:t>Leonardo DiCaprio</a:t>
            </a:r>
          </a:p>
        </p:txBody>
      </p:sp>
      <p:sp>
        <p:nvSpPr>
          <p:cNvPr id="21" name="ZoneTexte 20">
            <a:extLst>
              <a:ext uri="{FF2B5EF4-FFF2-40B4-BE49-F238E27FC236}">
                <a16:creationId xmlns:a16="http://schemas.microsoft.com/office/drawing/2014/main" id="{8B47E486-061F-4884-8156-405054A97E89}"/>
              </a:ext>
            </a:extLst>
          </p:cNvPr>
          <p:cNvSpPr txBox="1"/>
          <p:nvPr/>
        </p:nvSpPr>
        <p:spPr>
          <a:xfrm>
            <a:off x="32436039" y="3054913"/>
            <a:ext cx="2876400" cy="369332"/>
          </a:xfrm>
          <a:prstGeom prst="rect">
            <a:avLst/>
          </a:prstGeom>
          <a:solidFill>
            <a:srgbClr val="808080"/>
          </a:solidFill>
        </p:spPr>
        <p:txBody>
          <a:bodyPr wrap="square" rtlCol="0">
            <a:spAutoFit/>
          </a:bodyPr>
          <a:lstStyle/>
          <a:p>
            <a:pPr algn="ctr"/>
            <a:r>
              <a:rPr lang="en-GB" dirty="0"/>
              <a:t>Ben Stiller</a:t>
            </a:r>
          </a:p>
        </p:txBody>
      </p:sp>
      <p:sp>
        <p:nvSpPr>
          <p:cNvPr id="22" name="ZoneTexte 21">
            <a:extLst>
              <a:ext uri="{FF2B5EF4-FFF2-40B4-BE49-F238E27FC236}">
                <a16:creationId xmlns:a16="http://schemas.microsoft.com/office/drawing/2014/main" id="{66A4C6A1-CF47-490F-9A6B-8F66118723BE}"/>
              </a:ext>
            </a:extLst>
          </p:cNvPr>
          <p:cNvSpPr txBox="1"/>
          <p:nvPr/>
        </p:nvSpPr>
        <p:spPr>
          <a:xfrm>
            <a:off x="36362221" y="3054913"/>
            <a:ext cx="2876400" cy="369332"/>
          </a:xfrm>
          <a:prstGeom prst="rect">
            <a:avLst/>
          </a:prstGeom>
          <a:solidFill>
            <a:srgbClr val="808080"/>
          </a:solidFill>
        </p:spPr>
        <p:txBody>
          <a:bodyPr wrap="square" rtlCol="0">
            <a:spAutoFit/>
          </a:bodyPr>
          <a:lstStyle/>
          <a:p>
            <a:pPr algn="ctr"/>
            <a:r>
              <a:rPr lang="en-GB" dirty="0"/>
              <a:t>Daniel Craig</a:t>
            </a:r>
          </a:p>
        </p:txBody>
      </p:sp>
      <p:sp>
        <p:nvSpPr>
          <p:cNvPr id="23" name="ZoneTexte 22">
            <a:extLst>
              <a:ext uri="{FF2B5EF4-FFF2-40B4-BE49-F238E27FC236}">
                <a16:creationId xmlns:a16="http://schemas.microsoft.com/office/drawing/2014/main" id="{1B59A958-3101-48F0-B930-BEEBA6DE75E2}"/>
              </a:ext>
            </a:extLst>
          </p:cNvPr>
          <p:cNvSpPr txBox="1"/>
          <p:nvPr/>
        </p:nvSpPr>
        <p:spPr>
          <a:xfrm>
            <a:off x="-14521486" y="3054913"/>
            <a:ext cx="2876400" cy="369332"/>
          </a:xfrm>
          <a:prstGeom prst="rect">
            <a:avLst/>
          </a:prstGeom>
          <a:solidFill>
            <a:srgbClr val="808080"/>
          </a:solidFill>
        </p:spPr>
        <p:txBody>
          <a:bodyPr wrap="square" rtlCol="0">
            <a:spAutoFit/>
          </a:bodyPr>
          <a:lstStyle/>
          <a:p>
            <a:pPr algn="ctr"/>
            <a:r>
              <a:rPr lang="en-GB" dirty="0"/>
              <a:t>Elijah Wood</a:t>
            </a:r>
          </a:p>
        </p:txBody>
      </p:sp>
      <p:sp>
        <p:nvSpPr>
          <p:cNvPr id="24" name="ZoneTexte 23">
            <a:extLst>
              <a:ext uri="{FF2B5EF4-FFF2-40B4-BE49-F238E27FC236}">
                <a16:creationId xmlns:a16="http://schemas.microsoft.com/office/drawing/2014/main" id="{22506755-583E-4399-A1B6-581337C93C14}"/>
              </a:ext>
            </a:extLst>
          </p:cNvPr>
          <p:cNvSpPr txBox="1"/>
          <p:nvPr/>
        </p:nvSpPr>
        <p:spPr>
          <a:xfrm>
            <a:off x="-17981387" y="3054913"/>
            <a:ext cx="2876400" cy="369332"/>
          </a:xfrm>
          <a:prstGeom prst="rect">
            <a:avLst/>
          </a:prstGeom>
          <a:solidFill>
            <a:srgbClr val="808080"/>
          </a:solidFill>
        </p:spPr>
        <p:txBody>
          <a:bodyPr wrap="square" rtlCol="0">
            <a:spAutoFit/>
          </a:bodyPr>
          <a:lstStyle/>
          <a:p>
            <a:pPr algn="ctr"/>
            <a:r>
              <a:rPr lang="en-GB" dirty="0"/>
              <a:t>Daniel Radcliffe</a:t>
            </a:r>
          </a:p>
        </p:txBody>
      </p:sp>
      <p:sp>
        <p:nvSpPr>
          <p:cNvPr id="25" name="ZoneTexte 24">
            <a:extLst>
              <a:ext uri="{FF2B5EF4-FFF2-40B4-BE49-F238E27FC236}">
                <a16:creationId xmlns:a16="http://schemas.microsoft.com/office/drawing/2014/main" id="{341093C9-261E-4917-94A3-9F5C6D9D9B1A}"/>
              </a:ext>
            </a:extLst>
          </p:cNvPr>
          <p:cNvSpPr txBox="1"/>
          <p:nvPr/>
        </p:nvSpPr>
        <p:spPr>
          <a:xfrm>
            <a:off x="-21441289" y="3054913"/>
            <a:ext cx="2876400" cy="369332"/>
          </a:xfrm>
          <a:prstGeom prst="rect">
            <a:avLst/>
          </a:prstGeom>
          <a:solidFill>
            <a:srgbClr val="808080"/>
          </a:solidFill>
        </p:spPr>
        <p:txBody>
          <a:bodyPr wrap="square" rtlCol="0">
            <a:spAutoFit/>
          </a:bodyPr>
          <a:lstStyle/>
          <a:p>
            <a:pPr algn="ctr"/>
            <a:r>
              <a:rPr lang="en-GB" dirty="0"/>
              <a:t>Ben Affleck</a:t>
            </a:r>
          </a:p>
        </p:txBody>
      </p:sp>
      <p:sp>
        <p:nvSpPr>
          <p:cNvPr id="26" name="ZoneTexte 25">
            <a:extLst>
              <a:ext uri="{FF2B5EF4-FFF2-40B4-BE49-F238E27FC236}">
                <a16:creationId xmlns:a16="http://schemas.microsoft.com/office/drawing/2014/main" id="{7CA4CE39-97E8-4740-86B1-F4C404B6D344}"/>
              </a:ext>
            </a:extLst>
          </p:cNvPr>
          <p:cNvSpPr txBox="1"/>
          <p:nvPr/>
        </p:nvSpPr>
        <p:spPr>
          <a:xfrm>
            <a:off x="5310849" y="4274113"/>
            <a:ext cx="2876400" cy="369332"/>
          </a:xfrm>
          <a:prstGeom prst="rect">
            <a:avLst/>
          </a:prstGeom>
          <a:solidFill>
            <a:srgbClr val="808080"/>
          </a:solidFill>
        </p:spPr>
        <p:txBody>
          <a:bodyPr wrap="square" rtlCol="0">
            <a:spAutoFit/>
          </a:bodyPr>
          <a:lstStyle/>
          <a:p>
            <a:pPr algn="ctr"/>
            <a:r>
              <a:rPr lang="en-GB" dirty="0"/>
              <a:t>Je ne </a:t>
            </a:r>
            <a:r>
              <a:rPr lang="en-GB" dirty="0" err="1"/>
              <a:t>sais</a:t>
            </a:r>
            <a:r>
              <a:rPr lang="en-GB" dirty="0"/>
              <a:t> pas</a:t>
            </a:r>
          </a:p>
        </p:txBody>
      </p:sp>
    </p:spTree>
    <p:extLst>
      <p:ext uri="{BB962C8B-B14F-4D97-AF65-F5344CB8AC3E}">
        <p14:creationId xmlns:p14="http://schemas.microsoft.com/office/powerpoint/2010/main" val="220396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Nous allons tout d’abord commencer par sélectionner les acteurs que vous connaissez bien pour la suite. </a:t>
            </a:r>
            <a:br>
              <a:rPr lang="fr-FR" sz="3200" dirty="0"/>
            </a:br>
            <a:br>
              <a:rPr lang="fr-FR" sz="3200" dirty="0"/>
            </a:br>
            <a:r>
              <a:rPr lang="fr-FR" sz="3200" dirty="0"/>
              <a:t>Nous allons vous présenter des photos d’acteurs. Cliquez avec la souris sur le nom de l’acteur que vous avez reconnu. Si vous ne le reconnaissez pas à partir de l’image, cliquez sur “Je ne sais pas”.</a:t>
            </a:r>
            <a:br>
              <a:rPr lang="fr-FR" sz="3200" dirty="0"/>
            </a:br>
            <a:br>
              <a:rPr lang="fr-FR" sz="3200" dirty="0"/>
            </a:br>
            <a:r>
              <a:rPr lang="fr-FR" sz="3200" dirty="0"/>
              <a:t>Ne vous précipitez pas pour répondre. Ne répondez que si vous êtes </a:t>
            </a:r>
            <a:r>
              <a:rPr lang="fr-FR" sz="3200" dirty="0" err="1"/>
              <a:t>sûr.e</a:t>
            </a:r>
            <a:r>
              <a:rPr lang="fr-FR" sz="3200" dirty="0"/>
              <a:t> de bien reconnaître l’acteur car la suite de l’expérience est basée sur vos réponses.</a:t>
            </a:r>
          </a:p>
        </p:txBody>
      </p:sp>
    </p:spTree>
    <p:extLst>
      <p:ext uri="{BB962C8B-B14F-4D97-AF65-F5344CB8AC3E}">
        <p14:creationId xmlns:p14="http://schemas.microsoft.com/office/powerpoint/2010/main" val="4132759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flou, posant&#10;&#10;Description générée automatiquement">
            <a:extLst>
              <a:ext uri="{FF2B5EF4-FFF2-40B4-BE49-F238E27FC236}">
                <a16:creationId xmlns:a16="http://schemas.microsoft.com/office/drawing/2014/main" id="{6686C6CA-501A-4DA6-A5FC-A15C3E6B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385" y="2530855"/>
            <a:ext cx="1424643" cy="1599185"/>
          </a:xfrm>
          <a:prstGeom prst="rect">
            <a:avLst/>
          </a:prstGeom>
        </p:spPr>
      </p:pic>
      <p:pic>
        <p:nvPicPr>
          <p:cNvPr id="5" name="Image 4" descr="Une image contenant mur, intérieur, personne, posant&#10;&#10;Description générée automatiquement">
            <a:extLst>
              <a:ext uri="{FF2B5EF4-FFF2-40B4-BE49-F238E27FC236}">
                <a16:creationId xmlns:a16="http://schemas.microsoft.com/office/drawing/2014/main" id="{5662A408-D504-4081-B83F-68870136D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043" y="2530855"/>
            <a:ext cx="1424643" cy="1599185"/>
          </a:xfrm>
          <a:prstGeom prst="rect">
            <a:avLst/>
          </a:prstGeom>
        </p:spPr>
      </p:pic>
      <p:pic>
        <p:nvPicPr>
          <p:cNvPr id="6" name="Image 5" descr="Une image contenant mur, intérieur, personne, posant&#10;&#10;Description générée automatiquement">
            <a:extLst>
              <a:ext uri="{FF2B5EF4-FFF2-40B4-BE49-F238E27FC236}">
                <a16:creationId xmlns:a16="http://schemas.microsoft.com/office/drawing/2014/main" id="{A74F71C4-23C1-4C0E-9A55-ADCA1AB80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300329" y="2530854"/>
            <a:ext cx="1424643" cy="1599185"/>
          </a:xfrm>
          <a:prstGeom prst="rect">
            <a:avLst/>
          </a:prstGeom>
        </p:spPr>
      </p:pic>
      <p:pic>
        <p:nvPicPr>
          <p:cNvPr id="8" name="Image 7" descr="Une image contenant flou&#10;&#10;Description générée automatiquement">
            <a:extLst>
              <a:ext uri="{FF2B5EF4-FFF2-40B4-BE49-F238E27FC236}">
                <a16:creationId xmlns:a16="http://schemas.microsoft.com/office/drawing/2014/main" id="{734FCEAC-0A08-45E3-BD22-32B215A5A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5685" y="2530854"/>
            <a:ext cx="1424644" cy="1599186"/>
          </a:xfrm>
          <a:prstGeom prst="rect">
            <a:avLst/>
          </a:prstGeom>
        </p:spPr>
      </p:pic>
      <p:pic>
        <p:nvPicPr>
          <p:cNvPr id="10" name="Image 9" descr="Une image contenant flou&#10;&#10;Description générée automatiquement">
            <a:extLst>
              <a:ext uri="{FF2B5EF4-FFF2-40B4-BE49-F238E27FC236}">
                <a16:creationId xmlns:a16="http://schemas.microsoft.com/office/drawing/2014/main" id="{2C4FD8C8-4F75-42AA-B51F-0FA0528595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724972" y="2530854"/>
            <a:ext cx="1424644" cy="1599186"/>
          </a:xfrm>
          <a:prstGeom prst="rect">
            <a:avLst/>
          </a:prstGeom>
        </p:spPr>
      </p:pic>
      <p:pic>
        <p:nvPicPr>
          <p:cNvPr id="14" name="Image 13" descr="Une image contenant flou&#10;&#10;Description générée automatiquement">
            <a:extLst>
              <a:ext uri="{FF2B5EF4-FFF2-40B4-BE49-F238E27FC236}">
                <a16:creationId xmlns:a16="http://schemas.microsoft.com/office/drawing/2014/main" id="{662620EC-D14E-4675-A505-F35EBD88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1028" y="2530854"/>
            <a:ext cx="1424644" cy="1599186"/>
          </a:xfrm>
          <a:prstGeom prst="rect">
            <a:avLst/>
          </a:prstGeom>
        </p:spPr>
      </p:pic>
      <p:sp>
        <p:nvSpPr>
          <p:cNvPr id="15" name="Rectangle 14">
            <a:extLst>
              <a:ext uri="{FF2B5EF4-FFF2-40B4-BE49-F238E27FC236}">
                <a16:creationId xmlns:a16="http://schemas.microsoft.com/office/drawing/2014/main" id="{EF7633E8-364B-4FD1-B85B-6A02BF55FA62}"/>
              </a:ext>
            </a:extLst>
          </p:cNvPr>
          <p:cNvSpPr/>
          <p:nvPr/>
        </p:nvSpPr>
        <p:spPr>
          <a:xfrm>
            <a:off x="2551522" y="2233916"/>
            <a:ext cx="2679355" cy="188667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59F2036-0599-4A15-91B1-49FEFED23E87}"/>
              </a:ext>
            </a:extLst>
          </p:cNvPr>
          <p:cNvSpPr/>
          <p:nvPr/>
        </p:nvSpPr>
        <p:spPr>
          <a:xfrm>
            <a:off x="5388989" y="2233916"/>
            <a:ext cx="2679355" cy="188667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368F734-4228-49DC-AE46-B6B45B7FBD8E}"/>
              </a:ext>
            </a:extLst>
          </p:cNvPr>
          <p:cNvSpPr/>
          <p:nvPr/>
        </p:nvSpPr>
        <p:spPr>
          <a:xfrm>
            <a:off x="8215834" y="2233916"/>
            <a:ext cx="2679355" cy="1886674"/>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ZoneTexte 17">
            <a:extLst>
              <a:ext uri="{FF2B5EF4-FFF2-40B4-BE49-F238E27FC236}">
                <a16:creationId xmlns:a16="http://schemas.microsoft.com/office/drawing/2014/main" id="{BC34EAE7-DD88-481C-926F-78B595E5675C}"/>
              </a:ext>
            </a:extLst>
          </p:cNvPr>
          <p:cNvSpPr txBox="1"/>
          <p:nvPr/>
        </p:nvSpPr>
        <p:spPr>
          <a:xfrm>
            <a:off x="2551521" y="2205938"/>
            <a:ext cx="2689977" cy="369332"/>
          </a:xfrm>
          <a:prstGeom prst="rect">
            <a:avLst/>
          </a:prstGeom>
          <a:noFill/>
        </p:spPr>
        <p:txBody>
          <a:bodyPr wrap="square" rtlCol="0">
            <a:spAutoFit/>
          </a:bodyPr>
          <a:lstStyle/>
          <a:p>
            <a:pPr algn="ctr"/>
            <a:r>
              <a:rPr lang="en-GB" dirty="0">
                <a:solidFill>
                  <a:schemeClr val="tx2"/>
                </a:solidFill>
              </a:rPr>
              <a:t>Visages à </a:t>
            </a:r>
            <a:r>
              <a:rPr lang="en-GB" dirty="0" err="1">
                <a:solidFill>
                  <a:schemeClr val="tx2"/>
                </a:solidFill>
              </a:rPr>
              <a:t>l’endroit</a:t>
            </a:r>
            <a:endParaRPr lang="en-GB" dirty="0">
              <a:solidFill>
                <a:schemeClr val="tx2"/>
              </a:solidFill>
            </a:endParaRPr>
          </a:p>
        </p:txBody>
      </p:sp>
      <p:sp>
        <p:nvSpPr>
          <p:cNvPr id="19" name="ZoneTexte 18">
            <a:extLst>
              <a:ext uri="{FF2B5EF4-FFF2-40B4-BE49-F238E27FC236}">
                <a16:creationId xmlns:a16="http://schemas.microsoft.com/office/drawing/2014/main" id="{C0DFFC5F-7FC7-4FF0-92DC-BAA4175D4DEC}"/>
              </a:ext>
            </a:extLst>
          </p:cNvPr>
          <p:cNvSpPr txBox="1"/>
          <p:nvPr/>
        </p:nvSpPr>
        <p:spPr>
          <a:xfrm>
            <a:off x="5388574" y="2205938"/>
            <a:ext cx="2689977" cy="369332"/>
          </a:xfrm>
          <a:prstGeom prst="rect">
            <a:avLst/>
          </a:prstGeom>
          <a:noFill/>
        </p:spPr>
        <p:txBody>
          <a:bodyPr wrap="square" rtlCol="0">
            <a:spAutoFit/>
          </a:bodyPr>
          <a:lstStyle/>
          <a:p>
            <a:pPr algn="ctr"/>
            <a:r>
              <a:rPr lang="en-GB" dirty="0">
                <a:solidFill>
                  <a:schemeClr val="accent2"/>
                </a:solidFill>
              </a:rPr>
              <a:t>Visages </a:t>
            </a:r>
            <a:r>
              <a:rPr lang="en-GB" dirty="0" err="1">
                <a:solidFill>
                  <a:schemeClr val="accent2"/>
                </a:solidFill>
              </a:rPr>
              <a:t>inversés</a:t>
            </a:r>
            <a:endParaRPr lang="en-GB" dirty="0">
              <a:solidFill>
                <a:schemeClr val="accent2"/>
              </a:solidFill>
            </a:endParaRPr>
          </a:p>
        </p:txBody>
      </p:sp>
      <p:sp>
        <p:nvSpPr>
          <p:cNvPr id="20" name="ZoneTexte 19">
            <a:extLst>
              <a:ext uri="{FF2B5EF4-FFF2-40B4-BE49-F238E27FC236}">
                <a16:creationId xmlns:a16="http://schemas.microsoft.com/office/drawing/2014/main" id="{6B752CA2-3CE9-48AF-970C-FCC08F82087A}"/>
              </a:ext>
            </a:extLst>
          </p:cNvPr>
          <p:cNvSpPr txBox="1"/>
          <p:nvPr/>
        </p:nvSpPr>
        <p:spPr>
          <a:xfrm>
            <a:off x="8222807" y="2205938"/>
            <a:ext cx="2689977" cy="369332"/>
          </a:xfrm>
          <a:prstGeom prst="rect">
            <a:avLst/>
          </a:prstGeom>
          <a:noFill/>
        </p:spPr>
        <p:txBody>
          <a:bodyPr wrap="square" rtlCol="0">
            <a:spAutoFit/>
          </a:bodyPr>
          <a:lstStyle/>
          <a:p>
            <a:pPr algn="ctr"/>
            <a:r>
              <a:rPr lang="en-GB" dirty="0">
                <a:solidFill>
                  <a:schemeClr val="accent4"/>
                </a:solidFill>
              </a:rPr>
              <a:t>Visages </a:t>
            </a:r>
            <a:r>
              <a:rPr lang="en-GB" dirty="0" err="1">
                <a:solidFill>
                  <a:schemeClr val="accent4"/>
                </a:solidFill>
              </a:rPr>
              <a:t>en</a:t>
            </a:r>
            <a:r>
              <a:rPr lang="en-GB" dirty="0">
                <a:solidFill>
                  <a:schemeClr val="accent4"/>
                </a:solidFill>
              </a:rPr>
              <a:t> contrast </a:t>
            </a:r>
            <a:r>
              <a:rPr lang="en-GB" dirty="0" err="1">
                <a:solidFill>
                  <a:schemeClr val="accent4"/>
                </a:solidFill>
              </a:rPr>
              <a:t>négatif</a:t>
            </a:r>
            <a:endParaRPr lang="en-GB" dirty="0">
              <a:solidFill>
                <a:schemeClr val="accent4"/>
              </a:solidFill>
            </a:endParaRPr>
          </a:p>
        </p:txBody>
      </p:sp>
    </p:spTree>
    <p:extLst>
      <p:ext uri="{BB962C8B-B14F-4D97-AF65-F5344CB8AC3E}">
        <p14:creationId xmlns:p14="http://schemas.microsoft.com/office/powerpoint/2010/main" val="3998100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Attention les images ne restent que très peu de temps à l’écran. Soyez </a:t>
            </a:r>
            <a:r>
              <a:rPr lang="fr-FR" sz="3200" dirty="0" err="1"/>
              <a:t>attentif.ive</a:t>
            </a:r>
            <a:r>
              <a:rPr lang="fr-FR" sz="3200" dirty="0"/>
              <a:t>!</a:t>
            </a:r>
            <a:br>
              <a:rPr lang="fr-FR" sz="3200" dirty="0"/>
            </a:br>
            <a:br>
              <a:rPr lang="fr-FR" sz="3200" dirty="0"/>
            </a:br>
            <a:r>
              <a:rPr lang="fr-FR" sz="3200" dirty="0"/>
              <a:t>Lorsque vous êtes </a:t>
            </a:r>
            <a:r>
              <a:rPr lang="fr-FR" sz="3200" dirty="0" err="1"/>
              <a:t>prêt.e</a:t>
            </a:r>
            <a:r>
              <a:rPr lang="fr-FR" sz="3200" dirty="0"/>
              <a:t> appuyez sur “espace”</a:t>
            </a:r>
          </a:p>
        </p:txBody>
      </p:sp>
    </p:spTree>
    <p:extLst>
      <p:ext uri="{BB962C8B-B14F-4D97-AF65-F5344CB8AC3E}">
        <p14:creationId xmlns:p14="http://schemas.microsoft.com/office/powerpoint/2010/main" val="2591177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Voici les acteurs que vous verrez pendant l’expérience.</a:t>
            </a:r>
            <a:br>
              <a:rPr lang="fr-FR" sz="3200" dirty="0"/>
            </a:br>
            <a:br>
              <a:rPr lang="fr-FR" sz="3200" dirty="0"/>
            </a:br>
            <a:r>
              <a:rPr lang="fr-FR" sz="3200" dirty="0"/>
              <a:t>Pour chaque acteur, les images que nous utilisons pendant l’expérience vont s’afficher à l’écran avec le nom de l’acteur et rester pendant 5 secondes. </a:t>
            </a:r>
            <a:br>
              <a:rPr lang="fr-FR" sz="3200" dirty="0"/>
            </a:br>
            <a:br>
              <a:rPr lang="fr-FR" sz="3200" dirty="0"/>
            </a:br>
            <a:r>
              <a:rPr lang="fr-FR" sz="3200" dirty="0"/>
              <a:t>Il y aura en tout 10 acteurs.</a:t>
            </a:r>
            <a:br>
              <a:rPr lang="fr-FR" sz="3200" dirty="0"/>
            </a:br>
            <a:br>
              <a:rPr lang="fr-FR" sz="3200" dirty="0"/>
            </a:br>
            <a:r>
              <a:rPr lang="fr-FR" sz="3200" dirty="0"/>
              <a:t>Appuyez sur ‘espace’ pour continuer.</a:t>
            </a:r>
          </a:p>
        </p:txBody>
      </p:sp>
    </p:spTree>
    <p:extLst>
      <p:ext uri="{BB962C8B-B14F-4D97-AF65-F5344CB8AC3E}">
        <p14:creationId xmlns:p14="http://schemas.microsoft.com/office/powerpoint/2010/main" val="1224800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Maintenant que nous avons sélectionné des acteurs que vous reconnaissez, nous allons passer à la phase suivante.</a:t>
            </a:r>
          </a:p>
        </p:txBody>
      </p:sp>
    </p:spTree>
    <p:extLst>
      <p:ext uri="{BB962C8B-B14F-4D97-AF65-F5344CB8AC3E}">
        <p14:creationId xmlns:p14="http://schemas.microsoft.com/office/powerpoint/2010/main" val="3788647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Notre but est d’observer la résistance de la reconnaissance de l’identité à certaines dégradations de l’image.</a:t>
            </a:r>
            <a:br>
              <a:rPr lang="fr-FR" sz="3200" dirty="0"/>
            </a:br>
            <a:br>
              <a:rPr lang="fr-FR" sz="3200" dirty="0"/>
            </a:br>
            <a:r>
              <a:rPr lang="fr-FR" sz="3200" dirty="0"/>
              <a:t>Il est donc normal que cette tâche soit difficile. </a:t>
            </a:r>
            <a:br>
              <a:rPr lang="fr-FR" sz="3200" dirty="0"/>
            </a:br>
            <a:r>
              <a:rPr lang="fr-FR" sz="3200" dirty="0"/>
              <a:t>Essayez cependant de répondre le plus justement et le plus rapidement possible.</a:t>
            </a:r>
            <a:br>
              <a:rPr lang="fr-FR" sz="3200" dirty="0"/>
            </a:br>
            <a:br>
              <a:rPr lang="fr-FR" sz="3200" dirty="0"/>
            </a:br>
            <a:r>
              <a:rPr lang="fr-FR" sz="3200" dirty="0"/>
              <a:t>Avant de commencer, vous allez donc faire un  entraînement.</a:t>
            </a:r>
          </a:p>
        </p:txBody>
      </p:sp>
    </p:spTree>
    <p:extLst>
      <p:ext uri="{BB962C8B-B14F-4D97-AF65-F5344CB8AC3E}">
        <p14:creationId xmlns:p14="http://schemas.microsoft.com/office/powerpoint/2010/main" val="2476873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Au cours de la tâche, vous allez voir deux visage apparaître l’un après l’autre. Vous devez déterminer si les deux images correspondent au même acteur ou non.</a:t>
            </a:r>
            <a:br>
              <a:rPr lang="fr-FR" sz="3200" dirty="0"/>
            </a:br>
            <a:br>
              <a:rPr lang="fr-FR" sz="3200" dirty="0"/>
            </a:br>
            <a:r>
              <a:rPr lang="fr-FR" sz="3200" dirty="0"/>
              <a:t>Si vous reconnaissez le même acteur appuyez sur la touche « s », si vous reconnaissez deux acteurs différents appuyez sur la touche « l ».</a:t>
            </a:r>
            <a:br>
              <a:rPr lang="fr-FR" sz="3200" dirty="0"/>
            </a:br>
            <a:br>
              <a:rPr lang="fr-FR" sz="3200" dirty="0"/>
            </a:br>
            <a:r>
              <a:rPr lang="fr-FR" sz="3200" dirty="0"/>
              <a:t>Essayez de répondre le plus rapidement et le plus justement possible.</a:t>
            </a:r>
          </a:p>
        </p:txBody>
      </p:sp>
    </p:spTree>
    <p:extLst>
      <p:ext uri="{BB962C8B-B14F-4D97-AF65-F5344CB8AC3E}">
        <p14:creationId xmlns:p14="http://schemas.microsoft.com/office/powerpoint/2010/main" val="123482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6F41D7-AD30-4B8C-B738-05400011BD33}"/>
              </a:ext>
            </a:extLst>
          </p:cNvPr>
          <p:cNvSpPr>
            <a:spLocks noGrp="1"/>
          </p:cNvSpPr>
          <p:nvPr>
            <p:ph type="ctrTitle"/>
          </p:nvPr>
        </p:nvSpPr>
        <p:spPr>
          <a:xfrm>
            <a:off x="1524000" y="0"/>
            <a:ext cx="9144000" cy="6858000"/>
          </a:xfrm>
        </p:spPr>
        <p:txBody>
          <a:bodyPr anchor="ctr">
            <a:noAutofit/>
          </a:bodyPr>
          <a:lstStyle/>
          <a:p>
            <a:r>
              <a:rPr lang="fr-FR" sz="3200" dirty="0"/>
              <a:t>Placez vos index sur les touches « s » et « l ».</a:t>
            </a:r>
            <a:br>
              <a:rPr lang="fr-FR" sz="3200" dirty="0"/>
            </a:br>
            <a:br>
              <a:rPr lang="fr-FR" sz="3200" dirty="0"/>
            </a:br>
            <a:r>
              <a:rPr lang="fr-FR" sz="3200" dirty="0"/>
              <a:t>Cliquez sur :</a:t>
            </a:r>
            <a:br>
              <a:rPr lang="fr-FR" sz="3200" dirty="0"/>
            </a:br>
            <a:br>
              <a:rPr lang="fr-FR" sz="3200" dirty="0"/>
            </a:br>
            <a:r>
              <a:rPr lang="fr-FR" sz="3200" dirty="0"/>
              <a:t>« s » pour même identité</a:t>
            </a:r>
            <a:br>
              <a:rPr lang="fr-FR" sz="3200" dirty="0"/>
            </a:br>
            <a:br>
              <a:rPr lang="fr-FR" sz="3200" dirty="0"/>
            </a:br>
            <a:r>
              <a:rPr lang="fr-FR" sz="3200" dirty="0"/>
              <a:t>« l » pour identité différente</a:t>
            </a:r>
          </a:p>
        </p:txBody>
      </p:sp>
    </p:spTree>
    <p:extLst>
      <p:ext uri="{BB962C8B-B14F-4D97-AF65-F5344CB8AC3E}">
        <p14:creationId xmlns:p14="http://schemas.microsoft.com/office/powerpoint/2010/main" val="155676828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15834</TotalTime>
  <Words>881</Words>
  <Application>Microsoft Office PowerPoint</Application>
  <PresentationFormat>Grand écran</PresentationFormat>
  <Paragraphs>86</Paragraphs>
  <Slides>30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30</vt:i4>
      </vt:variant>
    </vt:vector>
  </HeadingPairs>
  <TitlesOfParts>
    <vt:vector size="34" baseType="lpstr">
      <vt:lpstr>Arial</vt:lpstr>
      <vt:lpstr>Calibri</vt:lpstr>
      <vt:lpstr>Calibri Light</vt:lpstr>
      <vt:lpstr>Thème Office</vt:lpstr>
      <vt:lpstr> Bonjour, Avant de commencer, installez-vous bien pour que la croix soit au milieu de votre champ de vision.      </vt:lpstr>
      <vt:lpstr>Dans cette expérience, nous tentons de mieux comprendre l'information utilisée pour reconnaître les visages.  Vous verrez des images d’acteurs connus présentées à l’endroit, à l’envers et en contraste négatif.  </vt:lpstr>
      <vt:lpstr>Nous allons tout d’abord commencer par sélectionner les acteurs que vous connaissez bien pour la suite.   Nous allons vous présenter des photos d’acteurs. Cliquez avec la souris sur le nom de l’acteur que vous avez reconnu. Si vous ne le reconnaissez pas à partir de l’image, cliquez sur “Je ne sais pas”.  Ne vous précipitez pas pour répondre. Ne répondez que si vous êtes sûr.e de bien reconnaître l’acteur car la suite de l’expérience est basée sur vos réponses.</vt:lpstr>
      <vt:lpstr>Attention les images ne restent que très peu de temps à l’écran. Soyez attentif.ive!  Lorsque vous êtes prêt.e appuyez sur “espace”</vt:lpstr>
      <vt:lpstr>Voici les acteurs que vous verrez pendant l’expérience.  Pour chaque acteur, les images que nous utilisons pendant l’expérience vont s’afficher à l’écran avec le nom de l’acteur et rester pendant 5 secondes.   Il y aura en tout 10 acteurs.  Appuyez sur ‘espace’ pour continuer.</vt:lpstr>
      <vt:lpstr>Maintenant que nous avons sélectionné des acteurs que vous reconnaissez, nous allons passer à la phase suivante.</vt:lpstr>
      <vt:lpstr>Notre but est d’observer la résistance de la reconnaissance de l’identité à certaines dégradations de l’image.  Il est donc normal que cette tâche soit difficile.  Essayez cependant de répondre le plus justement et le plus rapidement possible.  Avant de commencer, vous allez donc faire un  entraînement.</vt:lpstr>
      <vt:lpstr>Au cours de la tâche, vous allez voir deux visage apparaître l’un après l’autre. Vous devez déterminer si les deux images correspondent au même acteur ou non.  Si vous reconnaissez le même acteur appuyez sur la touche « s », si vous reconnaissez deux acteurs différents appuyez sur la touche « l ».  Essayez de répondre le plus rapidement et le plus justement possible.</vt:lpstr>
      <vt:lpstr>Placez vos index sur les touches « s » et « l ».  Cliquez sur :  « s » pour même identité  « l » pour identité différente</vt:lpstr>
      <vt:lpstr>Maintenant que vous êtes familiarisés avec la tâche, nous allons la compliquer un peu plus.   Les visages que vous allez voir vont maintenant être présentés à l’endroit, à l’envers ou avec un contraste  négatif (comme sur les négatifs de photo argentique)</vt:lpstr>
      <vt:lpstr>Pour la dernière étape de l’entraînement, en plus d’être à l’envers ou ave un contraste négatif, les images auront aussi d’autre altération dont vous pouvez voir quelques exemples ci-dessous :</vt:lpstr>
      <vt:lpstr>Félicitations, vous avez réussi l’entraînement. Vous aller maintenant passer à l’expérience.  La tâche est la même que pendant l’entrainement.  Essayez de répondre le plus rapidement et le plus justement possible.</vt:lpstr>
      <vt:lpstr>L’expérience est divisée en petits blocs séparés par des pauses de 3 secondes, et continuera  automatiquement après ces 3 secondes (un son vous avertira de la fin des 3 secondes).  Il y aura aussi régulièrement des pauses plus longues, pendant lesquelles vous obtiendrez votre score aux blocs précédents.  Il faudra appuyez sur ‘espace’ pour continuer.  N’hésitez pas à prendre le temps dont vous avez besoin, reposez-vous les yeux...</vt:lpstr>
      <vt:lpstr>Pour rappel, appuyez sur   la touche « s » pour même identité  la touche « l » pour acteur différent</vt:lpstr>
      <vt:lpstr>Présentation PowerPoint</vt:lpstr>
      <vt:lpstr>Vous avez une pause d’au moins 30 secondes. Profitez-en pour vous reposer les yeux.  Après 30 secondes vous pourrez reprendre l’expérience</vt:lpstr>
      <vt:lpstr>Vous avez une pause d’au moins 30 secondes. Profitez-en pour vous reposer les yeux.  Après 30 secondes vous pourrez reprendre l’expérience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Bonjour Dans ce test vous verrez des images d’acteurs connus filtrés en orientation, et presentés à l’endroit, à l’envers et en contraste négatif.</dc:title>
  <dc:creator>hélène dumont</dc:creator>
  <cp:lastModifiedBy>hélène dumont</cp:lastModifiedBy>
  <cp:revision>13</cp:revision>
  <dcterms:created xsi:type="dcterms:W3CDTF">2022-02-03T11:15:16Z</dcterms:created>
  <dcterms:modified xsi:type="dcterms:W3CDTF">2022-05-25T10:08:53Z</dcterms:modified>
</cp:coreProperties>
</file>